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6" r:id="rId5"/>
    <p:sldId id="295" r:id="rId6"/>
    <p:sldId id="384" r:id="rId7"/>
    <p:sldId id="263" r:id="rId8"/>
    <p:sldId id="296" r:id="rId9"/>
    <p:sldId id="271" r:id="rId10"/>
    <p:sldId id="398" r:id="rId11"/>
    <p:sldId id="397" r:id="rId12"/>
    <p:sldId id="294" r:id="rId13"/>
    <p:sldId id="386" r:id="rId14"/>
    <p:sldId id="275" r:id="rId15"/>
    <p:sldId id="402" r:id="rId16"/>
    <p:sldId id="403" r:id="rId17"/>
    <p:sldId id="399" r:id="rId18"/>
    <p:sldId id="400" r:id="rId19"/>
    <p:sldId id="405" r:id="rId20"/>
    <p:sldId id="406" r:id="rId21"/>
    <p:sldId id="287" r:id="rId22"/>
    <p:sldId id="288" r:id="rId23"/>
    <p:sldId id="289" r:id="rId24"/>
    <p:sldId id="290" r:id="rId25"/>
    <p:sldId id="389" r:id="rId26"/>
    <p:sldId id="390" r:id="rId27"/>
    <p:sldId id="291" r:id="rId28"/>
    <p:sldId id="391" r:id="rId29"/>
    <p:sldId id="392" r:id="rId30"/>
    <p:sldId id="292" r:id="rId31"/>
    <p:sldId id="394" r:id="rId32"/>
    <p:sldId id="395" r:id="rId33"/>
    <p:sldId id="396" r:id="rId34"/>
    <p:sldId id="407" r:id="rId35"/>
    <p:sldId id="393" r:id="rId36"/>
    <p:sldId id="379" r:id="rId37"/>
    <p:sldId id="385" r:id="rId38"/>
    <p:sldId id="381" r:id="rId39"/>
    <p:sldId id="383" r:id="rId40"/>
    <p:sldId id="269" r:id="rId41"/>
    <p:sldId id="268" r:id="rId42"/>
    <p:sldId id="281"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FC1815-58A3-4245-BADC-1542CD0E5EEA}" v="254" dt="2021-10-08T03:47:27.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76968" autoAdjust="0"/>
  </p:normalViewPr>
  <p:slideViewPr>
    <p:cSldViewPr snapToGrid="0">
      <p:cViewPr varScale="1">
        <p:scale>
          <a:sx n="88" d="100"/>
          <a:sy n="88" d="100"/>
        </p:scale>
        <p:origin x="9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FDFC1815-58A3-4245-BADC-1542CD0E5EEA}"/>
    <pc:docChg chg="undo custSel addSld delSld modSld sldOrd">
      <pc:chgData name="Nathan Clouse" userId="60190519-0423-46ec-ac65-f82d83ecfd9c" providerId="ADAL" clId="{FDFC1815-58A3-4245-BADC-1542CD0E5EEA}" dt="2021-10-10T04:32:11.182" v="4129" actId="20577"/>
      <pc:docMkLst>
        <pc:docMk/>
      </pc:docMkLst>
      <pc:sldChg chg="modSp mod">
        <pc:chgData name="Nathan Clouse" userId="60190519-0423-46ec-ac65-f82d83ecfd9c" providerId="ADAL" clId="{FDFC1815-58A3-4245-BADC-1542CD0E5EEA}" dt="2021-08-07T02:34:09.696" v="3" actId="20577"/>
        <pc:sldMkLst>
          <pc:docMk/>
          <pc:sldMk cId="2677310114" sldId="256"/>
        </pc:sldMkLst>
        <pc:spChg chg="mod">
          <ac:chgData name="Nathan Clouse" userId="60190519-0423-46ec-ac65-f82d83ecfd9c" providerId="ADAL" clId="{FDFC1815-58A3-4245-BADC-1542CD0E5EEA}" dt="2021-08-07T02:34:06.865" v="1" actId="20577"/>
          <ac:spMkLst>
            <pc:docMk/>
            <pc:sldMk cId="2677310114" sldId="256"/>
            <ac:spMk id="2" creationId="{3639132D-C6AF-4868-86BB-AFD11D730A41}"/>
          </ac:spMkLst>
        </pc:spChg>
        <pc:spChg chg="mod">
          <ac:chgData name="Nathan Clouse" userId="60190519-0423-46ec-ac65-f82d83ecfd9c" providerId="ADAL" clId="{FDFC1815-58A3-4245-BADC-1542CD0E5EEA}" dt="2021-08-07T02:34:09.696" v="3" actId="20577"/>
          <ac:spMkLst>
            <pc:docMk/>
            <pc:sldMk cId="2677310114" sldId="256"/>
            <ac:spMk id="3" creationId="{CBB849F4-389E-49C1-8FCC-78160B4DE3EB}"/>
          </ac:spMkLst>
        </pc:spChg>
      </pc:sldChg>
      <pc:sldChg chg="addSp delSp modSp del mod modClrScheme chgLayout">
        <pc:chgData name="Nathan Clouse" userId="60190519-0423-46ec-ac65-f82d83ecfd9c" providerId="ADAL" clId="{FDFC1815-58A3-4245-BADC-1542CD0E5EEA}" dt="2021-10-08T01:01:36.036" v="2813" actId="47"/>
        <pc:sldMkLst>
          <pc:docMk/>
          <pc:sldMk cId="2188128926" sldId="257"/>
        </pc:sldMkLst>
        <pc:spChg chg="del mod ord">
          <ac:chgData name="Nathan Clouse" userId="60190519-0423-46ec-ac65-f82d83ecfd9c" providerId="ADAL" clId="{FDFC1815-58A3-4245-BADC-1542CD0E5EEA}" dt="2021-08-07T02:34:17.142" v="4" actId="700"/>
          <ac:spMkLst>
            <pc:docMk/>
            <pc:sldMk cId="2188128926" sldId="257"/>
            <ac:spMk id="2" creationId="{650B4EFC-E0AE-4829-BAEE-3F5584CB55D3}"/>
          </ac:spMkLst>
        </pc:spChg>
        <pc:spChg chg="del mod ord">
          <ac:chgData name="Nathan Clouse" userId="60190519-0423-46ec-ac65-f82d83ecfd9c" providerId="ADAL" clId="{FDFC1815-58A3-4245-BADC-1542CD0E5EEA}" dt="2021-08-07T02:34:17.142" v="4" actId="700"/>
          <ac:spMkLst>
            <pc:docMk/>
            <pc:sldMk cId="2188128926" sldId="257"/>
            <ac:spMk id="3" creationId="{914A226C-99BE-470E-A094-D1878D7487EA}"/>
          </ac:spMkLst>
        </pc:spChg>
        <pc:spChg chg="add mod ord">
          <ac:chgData name="Nathan Clouse" userId="60190519-0423-46ec-ac65-f82d83ecfd9c" providerId="ADAL" clId="{FDFC1815-58A3-4245-BADC-1542CD0E5EEA}" dt="2021-08-07T02:34:43.382" v="20" actId="700"/>
          <ac:spMkLst>
            <pc:docMk/>
            <pc:sldMk cId="2188128926" sldId="257"/>
            <ac:spMk id="4" creationId="{579E364F-3FC0-4D98-B061-E2CEA9EC5821}"/>
          </ac:spMkLst>
        </pc:spChg>
        <pc:spChg chg="mod ord">
          <ac:chgData name="Nathan Clouse" userId="60190519-0423-46ec-ac65-f82d83ecfd9c" providerId="ADAL" clId="{FDFC1815-58A3-4245-BADC-1542CD0E5EEA}" dt="2021-08-07T02:34:43.382" v="20" actId="700"/>
          <ac:spMkLst>
            <pc:docMk/>
            <pc:sldMk cId="2188128926" sldId="257"/>
            <ac:spMk id="5" creationId="{DC22291E-EA0F-425D-BC09-2F67AB9FBA25}"/>
          </ac:spMkLst>
        </pc:spChg>
        <pc:spChg chg="mod ord">
          <ac:chgData name="Nathan Clouse" userId="60190519-0423-46ec-ac65-f82d83ecfd9c" providerId="ADAL" clId="{FDFC1815-58A3-4245-BADC-1542CD0E5EEA}" dt="2021-08-07T02:34:43.382" v="20" actId="700"/>
          <ac:spMkLst>
            <pc:docMk/>
            <pc:sldMk cId="2188128926" sldId="257"/>
            <ac:spMk id="6" creationId="{25DE8F28-7CDF-4369-BE66-D5C99D3D348F}"/>
          </ac:spMkLst>
        </pc:spChg>
        <pc:spChg chg="add del mod ord">
          <ac:chgData name="Nathan Clouse" userId="60190519-0423-46ec-ac65-f82d83ecfd9c" providerId="ADAL" clId="{FDFC1815-58A3-4245-BADC-1542CD0E5EEA}" dt="2021-08-07T02:34:43.382" v="20" actId="700"/>
          <ac:spMkLst>
            <pc:docMk/>
            <pc:sldMk cId="2188128926" sldId="257"/>
            <ac:spMk id="7" creationId="{6E0616BA-5576-4801-9DBD-7FFA1F46E72A}"/>
          </ac:spMkLst>
        </pc:spChg>
        <pc:spChg chg="add del mod ord">
          <ac:chgData name="Nathan Clouse" userId="60190519-0423-46ec-ac65-f82d83ecfd9c" providerId="ADAL" clId="{FDFC1815-58A3-4245-BADC-1542CD0E5EEA}" dt="2021-08-07T02:34:43.382" v="20" actId="700"/>
          <ac:spMkLst>
            <pc:docMk/>
            <pc:sldMk cId="2188128926" sldId="257"/>
            <ac:spMk id="8" creationId="{790271E7-888C-4D1E-A425-19772C1F06AA}"/>
          </ac:spMkLst>
        </pc:spChg>
        <pc:spChg chg="add mod ord">
          <ac:chgData name="Nathan Clouse" userId="60190519-0423-46ec-ac65-f82d83ecfd9c" providerId="ADAL" clId="{FDFC1815-58A3-4245-BADC-1542CD0E5EEA}" dt="2021-08-07T02:34:43.382" v="20" actId="700"/>
          <ac:spMkLst>
            <pc:docMk/>
            <pc:sldMk cId="2188128926" sldId="257"/>
            <ac:spMk id="9" creationId="{A7472D34-9B77-4967-8B47-579F1A3A8469}"/>
          </ac:spMkLst>
        </pc:spChg>
        <pc:spChg chg="add mod ord">
          <ac:chgData name="Nathan Clouse" userId="60190519-0423-46ec-ac65-f82d83ecfd9c" providerId="ADAL" clId="{FDFC1815-58A3-4245-BADC-1542CD0E5EEA}" dt="2021-08-07T02:35:13.056" v="42" actId="20577"/>
          <ac:spMkLst>
            <pc:docMk/>
            <pc:sldMk cId="2188128926" sldId="257"/>
            <ac:spMk id="10" creationId="{23464087-C566-4D3B-8FC6-FF7533AC5804}"/>
          </ac:spMkLst>
        </pc:spChg>
      </pc:sldChg>
      <pc:sldChg chg="addSp delSp modSp del mod modClrScheme chgLayout">
        <pc:chgData name="Nathan Clouse" userId="60190519-0423-46ec-ac65-f82d83ecfd9c" providerId="ADAL" clId="{FDFC1815-58A3-4245-BADC-1542CD0E5EEA}" dt="2021-08-08T04:26:06.050" v="2486" actId="47"/>
        <pc:sldMkLst>
          <pc:docMk/>
          <pc:sldMk cId="1779364837" sldId="258"/>
        </pc:sldMkLst>
        <pc:spChg chg="del mod ord">
          <ac:chgData name="Nathan Clouse" userId="60190519-0423-46ec-ac65-f82d83ecfd9c" providerId="ADAL" clId="{FDFC1815-58A3-4245-BADC-1542CD0E5EEA}" dt="2021-08-07T02:42:45.592" v="414" actId="700"/>
          <ac:spMkLst>
            <pc:docMk/>
            <pc:sldMk cId="1779364837" sldId="258"/>
            <ac:spMk id="2" creationId="{3F2EBB4F-D439-447F-859C-4822BF1A525D}"/>
          </ac:spMkLst>
        </pc:spChg>
        <pc:spChg chg="del mod ord">
          <ac:chgData name="Nathan Clouse" userId="60190519-0423-46ec-ac65-f82d83ecfd9c" providerId="ADAL" clId="{FDFC1815-58A3-4245-BADC-1542CD0E5EEA}" dt="2021-08-07T02:42:45.592" v="414" actId="700"/>
          <ac:spMkLst>
            <pc:docMk/>
            <pc:sldMk cId="1779364837" sldId="258"/>
            <ac:spMk id="3" creationId="{1F0B3AC4-F231-45DD-A420-F921D8FEBEFA}"/>
          </ac:spMkLst>
        </pc:spChg>
        <pc:spChg chg="del mod ord">
          <ac:chgData name="Nathan Clouse" userId="60190519-0423-46ec-ac65-f82d83ecfd9c" providerId="ADAL" clId="{FDFC1815-58A3-4245-BADC-1542CD0E5EEA}" dt="2021-08-07T02:42:45.592" v="414" actId="700"/>
          <ac:spMkLst>
            <pc:docMk/>
            <pc:sldMk cId="1779364837" sldId="258"/>
            <ac:spMk id="4" creationId="{1C54D952-CE04-4E99-A10D-4361142AE310}"/>
          </ac:spMkLst>
        </pc:spChg>
        <pc:spChg chg="mod ord">
          <ac:chgData name="Nathan Clouse" userId="60190519-0423-46ec-ac65-f82d83ecfd9c" providerId="ADAL" clId="{FDFC1815-58A3-4245-BADC-1542CD0E5EEA}" dt="2021-08-07T02:42:45.592" v="414" actId="700"/>
          <ac:spMkLst>
            <pc:docMk/>
            <pc:sldMk cId="1779364837" sldId="258"/>
            <ac:spMk id="5" creationId="{F2F6A5DB-FB12-40E2-8450-F2DF9499F037}"/>
          </ac:spMkLst>
        </pc:spChg>
        <pc:spChg chg="mod ord">
          <ac:chgData name="Nathan Clouse" userId="60190519-0423-46ec-ac65-f82d83ecfd9c" providerId="ADAL" clId="{FDFC1815-58A3-4245-BADC-1542CD0E5EEA}" dt="2021-08-07T02:42:45.592" v="414" actId="700"/>
          <ac:spMkLst>
            <pc:docMk/>
            <pc:sldMk cId="1779364837" sldId="258"/>
            <ac:spMk id="6" creationId="{C9F55E0C-BE09-43A6-864F-3F890BCB4791}"/>
          </ac:spMkLst>
        </pc:spChg>
        <pc:spChg chg="add mod ord">
          <ac:chgData name="Nathan Clouse" userId="60190519-0423-46ec-ac65-f82d83ecfd9c" providerId="ADAL" clId="{FDFC1815-58A3-4245-BADC-1542CD0E5EEA}" dt="2021-08-07T02:49:33.443" v="486" actId="20577"/>
          <ac:spMkLst>
            <pc:docMk/>
            <pc:sldMk cId="1779364837" sldId="258"/>
            <ac:spMk id="7" creationId="{F621199E-BA56-445E-B64E-218D2532BBFD}"/>
          </ac:spMkLst>
        </pc:spChg>
        <pc:spChg chg="add del mod ord">
          <ac:chgData name="Nathan Clouse" userId="60190519-0423-46ec-ac65-f82d83ecfd9c" providerId="ADAL" clId="{FDFC1815-58A3-4245-BADC-1542CD0E5EEA}" dt="2021-08-07T02:50:01.444" v="487" actId="931"/>
          <ac:spMkLst>
            <pc:docMk/>
            <pc:sldMk cId="1779364837" sldId="258"/>
            <ac:spMk id="8" creationId="{596DD554-4844-42FD-9450-37D35242AE23}"/>
          </ac:spMkLst>
        </pc:spChg>
        <pc:spChg chg="add mod ord">
          <ac:chgData name="Nathan Clouse" userId="60190519-0423-46ec-ac65-f82d83ecfd9c" providerId="ADAL" clId="{FDFC1815-58A3-4245-BADC-1542CD0E5EEA}" dt="2021-08-07T03:10:54.477" v="1123" actId="20577"/>
          <ac:spMkLst>
            <pc:docMk/>
            <pc:sldMk cId="1779364837" sldId="258"/>
            <ac:spMk id="9" creationId="{CF8666CF-537F-4074-854E-8E5F617DD9EB}"/>
          </ac:spMkLst>
        </pc:spChg>
        <pc:spChg chg="add del mod">
          <ac:chgData name="Nathan Clouse" userId="60190519-0423-46ec-ac65-f82d83ecfd9c" providerId="ADAL" clId="{FDFC1815-58A3-4245-BADC-1542CD0E5EEA}" dt="2021-08-07T02:52:52.138" v="519" actId="478"/>
          <ac:spMkLst>
            <pc:docMk/>
            <pc:sldMk cId="1779364837" sldId="258"/>
            <ac:spMk id="13" creationId="{11128419-2187-42BA-86E3-09A5E2AB9B47}"/>
          </ac:spMkLst>
        </pc:spChg>
        <pc:spChg chg="add">
          <ac:chgData name="Nathan Clouse" userId="60190519-0423-46ec-ac65-f82d83ecfd9c" providerId="ADAL" clId="{FDFC1815-58A3-4245-BADC-1542CD0E5EEA}" dt="2021-08-07T02:52:44.238" v="518"/>
          <ac:spMkLst>
            <pc:docMk/>
            <pc:sldMk cId="1779364837" sldId="258"/>
            <ac:spMk id="14" creationId="{41AF66B1-F7F8-432D-A1C4-026A95A64932}"/>
          </ac:spMkLst>
        </pc:spChg>
        <pc:spChg chg="add del mod">
          <ac:chgData name="Nathan Clouse" userId="60190519-0423-46ec-ac65-f82d83ecfd9c" providerId="ADAL" clId="{FDFC1815-58A3-4245-BADC-1542CD0E5EEA}" dt="2021-08-07T02:52:54.805" v="521"/>
          <ac:spMkLst>
            <pc:docMk/>
            <pc:sldMk cId="1779364837" sldId="258"/>
            <ac:spMk id="15" creationId="{62CB8C70-61B3-4A83-AB78-CFB0BCB2157A}"/>
          </ac:spMkLst>
        </pc:spChg>
        <pc:picChg chg="add del mod ord modCrop">
          <ac:chgData name="Nathan Clouse" userId="60190519-0423-46ec-ac65-f82d83ecfd9c" providerId="ADAL" clId="{FDFC1815-58A3-4245-BADC-1542CD0E5EEA}" dt="2021-08-07T02:52:37.196" v="517" actId="478"/>
          <ac:picMkLst>
            <pc:docMk/>
            <pc:sldMk cId="1779364837" sldId="258"/>
            <ac:picMk id="11" creationId="{A4C9F0D9-C3D1-4117-87D8-6E2B6EA6208C}"/>
          </ac:picMkLst>
        </pc:picChg>
        <pc:picChg chg="add mod">
          <ac:chgData name="Nathan Clouse" userId="60190519-0423-46ec-ac65-f82d83ecfd9c" providerId="ADAL" clId="{FDFC1815-58A3-4245-BADC-1542CD0E5EEA}" dt="2021-08-07T02:53:07.918" v="526" actId="1076"/>
          <ac:picMkLst>
            <pc:docMk/>
            <pc:sldMk cId="1779364837" sldId="258"/>
            <ac:picMk id="17" creationId="{76EEA85C-4307-4A85-8FEE-1A3069C8C100}"/>
          </ac:picMkLst>
        </pc:picChg>
      </pc:sldChg>
      <pc:sldChg chg="del">
        <pc:chgData name="Nathan Clouse" userId="60190519-0423-46ec-ac65-f82d83ecfd9c" providerId="ADAL" clId="{FDFC1815-58A3-4245-BADC-1542CD0E5EEA}" dt="2021-10-08T03:10:50.762" v="3629" actId="47"/>
        <pc:sldMkLst>
          <pc:docMk/>
          <pc:sldMk cId="2417375187" sldId="259"/>
        </pc:sldMkLst>
      </pc:sldChg>
      <pc:sldChg chg="del">
        <pc:chgData name="Nathan Clouse" userId="60190519-0423-46ec-ac65-f82d83ecfd9c" providerId="ADAL" clId="{FDFC1815-58A3-4245-BADC-1542CD0E5EEA}" dt="2021-10-08T03:10:52.454" v="3630" actId="47"/>
        <pc:sldMkLst>
          <pc:docMk/>
          <pc:sldMk cId="3960469808" sldId="260"/>
        </pc:sldMkLst>
      </pc:sldChg>
      <pc:sldChg chg="del">
        <pc:chgData name="Nathan Clouse" userId="60190519-0423-46ec-ac65-f82d83ecfd9c" providerId="ADAL" clId="{FDFC1815-58A3-4245-BADC-1542CD0E5EEA}" dt="2021-10-08T03:10:53.444" v="3631" actId="47"/>
        <pc:sldMkLst>
          <pc:docMk/>
          <pc:sldMk cId="3309112053" sldId="261"/>
        </pc:sldMkLst>
      </pc:sldChg>
      <pc:sldChg chg="del">
        <pc:chgData name="Nathan Clouse" userId="60190519-0423-46ec-ac65-f82d83ecfd9c" providerId="ADAL" clId="{FDFC1815-58A3-4245-BADC-1542CD0E5EEA}" dt="2021-10-08T03:11:48.677" v="3633" actId="47"/>
        <pc:sldMkLst>
          <pc:docMk/>
          <pc:sldMk cId="748211040" sldId="262"/>
        </pc:sldMkLst>
      </pc:sldChg>
      <pc:sldChg chg="modSp new del mod">
        <pc:chgData name="Nathan Clouse" userId="60190519-0423-46ec-ac65-f82d83ecfd9c" providerId="ADAL" clId="{FDFC1815-58A3-4245-BADC-1542CD0E5EEA}" dt="2021-08-23T03:59:25.122" v="2771" actId="2696"/>
        <pc:sldMkLst>
          <pc:docMk/>
          <pc:sldMk cId="195077209" sldId="263"/>
        </pc:sldMkLst>
        <pc:spChg chg="mod">
          <ac:chgData name="Nathan Clouse" userId="60190519-0423-46ec-ac65-f82d83ecfd9c" providerId="ADAL" clId="{FDFC1815-58A3-4245-BADC-1542CD0E5EEA}" dt="2021-08-07T02:35:05.599" v="34" actId="20577"/>
          <ac:spMkLst>
            <pc:docMk/>
            <pc:sldMk cId="195077209" sldId="263"/>
            <ac:spMk id="2" creationId="{FB5045C2-5582-4AD4-A143-724B05449DC9}"/>
          </ac:spMkLst>
        </pc:spChg>
        <pc:spChg chg="mod">
          <ac:chgData name="Nathan Clouse" userId="60190519-0423-46ec-ac65-f82d83ecfd9c" providerId="ADAL" clId="{FDFC1815-58A3-4245-BADC-1542CD0E5EEA}" dt="2021-08-08T03:43:07.063" v="2318" actId="20577"/>
          <ac:spMkLst>
            <pc:docMk/>
            <pc:sldMk cId="195077209" sldId="263"/>
            <ac:spMk id="4" creationId="{3FEC8F1B-19F9-4E1C-9478-71382BD1F6AC}"/>
          </ac:spMkLst>
        </pc:spChg>
      </pc:sldChg>
      <pc:sldChg chg="add">
        <pc:chgData name="Nathan Clouse" userId="60190519-0423-46ec-ac65-f82d83ecfd9c" providerId="ADAL" clId="{FDFC1815-58A3-4245-BADC-1542CD0E5EEA}" dt="2021-10-08T01:01:33.659" v="2812"/>
        <pc:sldMkLst>
          <pc:docMk/>
          <pc:sldMk cId="2021394808" sldId="263"/>
        </pc:sldMkLst>
      </pc:sldChg>
      <pc:sldChg chg="addSp delSp modSp new mod modClrScheme chgLayout">
        <pc:chgData name="Nathan Clouse" userId="60190519-0423-46ec-ac65-f82d83ecfd9c" providerId="ADAL" clId="{FDFC1815-58A3-4245-BADC-1542CD0E5EEA}" dt="2021-08-08T04:35:49.274" v="2767" actId="20577"/>
        <pc:sldMkLst>
          <pc:docMk/>
          <pc:sldMk cId="951345396" sldId="264"/>
        </pc:sldMkLst>
        <pc:spChg chg="del mod ord">
          <ac:chgData name="Nathan Clouse" userId="60190519-0423-46ec-ac65-f82d83ecfd9c" providerId="ADAL" clId="{FDFC1815-58A3-4245-BADC-1542CD0E5EEA}" dt="2021-08-07T02:37:20.175" v="52" actId="700"/>
          <ac:spMkLst>
            <pc:docMk/>
            <pc:sldMk cId="951345396" sldId="264"/>
            <ac:spMk id="2" creationId="{97D26976-4DC8-442E-A81B-8C015699A193}"/>
          </ac:spMkLst>
        </pc:spChg>
        <pc:spChg chg="del mod ord">
          <ac:chgData name="Nathan Clouse" userId="60190519-0423-46ec-ac65-f82d83ecfd9c" providerId="ADAL" clId="{FDFC1815-58A3-4245-BADC-1542CD0E5EEA}" dt="2021-08-07T02:37:20.175" v="52" actId="700"/>
          <ac:spMkLst>
            <pc:docMk/>
            <pc:sldMk cId="951345396" sldId="264"/>
            <ac:spMk id="3" creationId="{C07BB676-2900-4677-8696-8FF36E596981}"/>
          </ac:spMkLst>
        </pc:spChg>
        <pc:spChg chg="del mod ord">
          <ac:chgData name="Nathan Clouse" userId="60190519-0423-46ec-ac65-f82d83ecfd9c" providerId="ADAL" clId="{FDFC1815-58A3-4245-BADC-1542CD0E5EEA}" dt="2021-08-07T02:37:20.175" v="52" actId="700"/>
          <ac:spMkLst>
            <pc:docMk/>
            <pc:sldMk cId="951345396" sldId="264"/>
            <ac:spMk id="4" creationId="{1B16DE38-BE3B-4F57-B1C1-DFDAA4434E1F}"/>
          </ac:spMkLst>
        </pc:spChg>
        <pc:spChg chg="add mod ord">
          <ac:chgData name="Nathan Clouse" userId="60190519-0423-46ec-ac65-f82d83ecfd9c" providerId="ADAL" clId="{FDFC1815-58A3-4245-BADC-1542CD0E5EEA}" dt="2021-08-07T03:04:59.151" v="847" actId="700"/>
          <ac:spMkLst>
            <pc:docMk/>
            <pc:sldMk cId="951345396" sldId="264"/>
            <ac:spMk id="5" creationId="{A51F0BD4-7633-402C-B79F-E116A39A178F}"/>
          </ac:spMkLst>
        </pc:spChg>
        <pc:spChg chg="add mod ord">
          <ac:chgData name="Nathan Clouse" userId="60190519-0423-46ec-ac65-f82d83ecfd9c" providerId="ADAL" clId="{FDFC1815-58A3-4245-BADC-1542CD0E5EEA}" dt="2021-08-08T04:35:49.274" v="2767" actId="20577"/>
          <ac:spMkLst>
            <pc:docMk/>
            <pc:sldMk cId="951345396" sldId="264"/>
            <ac:spMk id="6" creationId="{D905C445-03C9-4A08-9E1E-A9E2E4E70D0E}"/>
          </ac:spMkLst>
        </pc:spChg>
        <pc:spChg chg="add mod ord">
          <ac:chgData name="Nathan Clouse" userId="60190519-0423-46ec-ac65-f82d83ecfd9c" providerId="ADAL" clId="{FDFC1815-58A3-4245-BADC-1542CD0E5EEA}" dt="2021-08-07T03:04:59.151" v="847" actId="700"/>
          <ac:spMkLst>
            <pc:docMk/>
            <pc:sldMk cId="951345396" sldId="264"/>
            <ac:spMk id="7" creationId="{5420762A-0F86-4BC6-B344-10CB5BB472D4}"/>
          </ac:spMkLst>
        </pc:spChg>
      </pc:sldChg>
      <pc:sldChg chg="addSp delSp modSp add del mod modTransition">
        <pc:chgData name="Nathan Clouse" userId="60190519-0423-46ec-ac65-f82d83ecfd9c" providerId="ADAL" clId="{FDFC1815-58A3-4245-BADC-1542CD0E5EEA}" dt="2021-08-08T04:26:06.050" v="2486" actId="47"/>
        <pc:sldMkLst>
          <pc:docMk/>
          <pc:sldMk cId="3595834578" sldId="265"/>
        </pc:sldMkLst>
        <pc:spChg chg="add mod">
          <ac:chgData name="Nathan Clouse" userId="60190519-0423-46ec-ac65-f82d83ecfd9c" providerId="ADAL" clId="{FDFC1815-58A3-4245-BADC-1542CD0E5EEA}" dt="2021-08-07T02:51:24.868" v="506" actId="478"/>
          <ac:spMkLst>
            <pc:docMk/>
            <pc:sldMk cId="3595834578" sldId="265"/>
            <ac:spMk id="3" creationId="{1758287C-80C5-432E-93FE-D4C33BFD08DC}"/>
          </ac:spMkLst>
        </pc:spChg>
        <pc:spChg chg="del">
          <ac:chgData name="Nathan Clouse" userId="60190519-0423-46ec-ac65-f82d83ecfd9c" providerId="ADAL" clId="{FDFC1815-58A3-4245-BADC-1542CD0E5EEA}" dt="2021-08-07T02:51:28.068" v="507" actId="478"/>
          <ac:spMkLst>
            <pc:docMk/>
            <pc:sldMk cId="3595834578" sldId="265"/>
            <ac:spMk id="7" creationId="{F621199E-BA56-445E-B64E-218D2532BBFD}"/>
          </ac:spMkLst>
        </pc:spChg>
        <pc:spChg chg="add mod">
          <ac:chgData name="Nathan Clouse" userId="60190519-0423-46ec-ac65-f82d83ecfd9c" providerId="ADAL" clId="{FDFC1815-58A3-4245-BADC-1542CD0E5EEA}" dt="2021-08-07T02:51:28.068" v="507" actId="478"/>
          <ac:spMkLst>
            <pc:docMk/>
            <pc:sldMk cId="3595834578" sldId="265"/>
            <ac:spMk id="8" creationId="{11375F6B-1710-44E4-B7B2-B17991EC4AC2}"/>
          </ac:spMkLst>
        </pc:spChg>
        <pc:spChg chg="del">
          <ac:chgData name="Nathan Clouse" userId="60190519-0423-46ec-ac65-f82d83ecfd9c" providerId="ADAL" clId="{FDFC1815-58A3-4245-BADC-1542CD0E5EEA}" dt="2021-08-07T02:51:24.868" v="506" actId="478"/>
          <ac:spMkLst>
            <pc:docMk/>
            <pc:sldMk cId="3595834578" sldId="265"/>
            <ac:spMk id="9" creationId="{CF8666CF-537F-4074-854E-8E5F617DD9EB}"/>
          </ac:spMkLst>
        </pc:spChg>
        <pc:spChg chg="add mod">
          <ac:chgData name="Nathan Clouse" userId="60190519-0423-46ec-ac65-f82d83ecfd9c" providerId="ADAL" clId="{FDFC1815-58A3-4245-BADC-1542CD0E5EEA}" dt="2021-08-07T02:53:15.211" v="527" actId="478"/>
          <ac:spMkLst>
            <pc:docMk/>
            <pc:sldMk cId="3595834578" sldId="265"/>
            <ac:spMk id="12" creationId="{D67C59B5-293A-4D1B-85C8-CC199578C8C7}"/>
          </ac:spMkLst>
        </pc:spChg>
        <pc:spChg chg="add">
          <ac:chgData name="Nathan Clouse" userId="60190519-0423-46ec-ac65-f82d83ecfd9c" providerId="ADAL" clId="{FDFC1815-58A3-4245-BADC-1542CD0E5EEA}" dt="2021-08-07T02:53:16.277" v="528"/>
          <ac:spMkLst>
            <pc:docMk/>
            <pc:sldMk cId="3595834578" sldId="265"/>
            <ac:spMk id="13" creationId="{12F927F8-1029-47FC-B6EF-F4DA39C5CE07}"/>
          </ac:spMkLst>
        </pc:spChg>
        <pc:picChg chg="del mod">
          <ac:chgData name="Nathan Clouse" userId="60190519-0423-46ec-ac65-f82d83ecfd9c" providerId="ADAL" clId="{FDFC1815-58A3-4245-BADC-1542CD0E5EEA}" dt="2021-08-07T02:53:15.211" v="527" actId="478"/>
          <ac:picMkLst>
            <pc:docMk/>
            <pc:sldMk cId="3595834578" sldId="265"/>
            <ac:picMk id="11" creationId="{A4C9F0D9-C3D1-4117-87D8-6E2B6EA6208C}"/>
          </ac:picMkLst>
        </pc:picChg>
        <pc:picChg chg="add mod">
          <ac:chgData name="Nathan Clouse" userId="60190519-0423-46ec-ac65-f82d83ecfd9c" providerId="ADAL" clId="{FDFC1815-58A3-4245-BADC-1542CD0E5EEA}" dt="2021-08-07T02:53:34.271" v="534" actId="1076"/>
          <ac:picMkLst>
            <pc:docMk/>
            <pc:sldMk cId="3595834578" sldId="265"/>
            <ac:picMk id="14" creationId="{D97B37F7-B36F-4F56-A244-4B190CFE9FD0}"/>
          </ac:picMkLst>
        </pc:picChg>
      </pc:sldChg>
      <pc:sldChg chg="addSp delSp modSp add del mod modClrScheme chgLayout">
        <pc:chgData name="Nathan Clouse" userId="60190519-0423-46ec-ac65-f82d83ecfd9c" providerId="ADAL" clId="{FDFC1815-58A3-4245-BADC-1542CD0E5EEA}" dt="2021-08-08T04:26:06.050" v="2486" actId="47"/>
        <pc:sldMkLst>
          <pc:docMk/>
          <pc:sldMk cId="3243621828" sldId="266"/>
        </pc:sldMkLst>
        <pc:spChg chg="del mod ord">
          <ac:chgData name="Nathan Clouse" userId="60190519-0423-46ec-ac65-f82d83ecfd9c" providerId="ADAL" clId="{FDFC1815-58A3-4245-BADC-1542CD0E5EEA}" dt="2021-08-07T02:57:10.727" v="699" actId="700"/>
          <ac:spMkLst>
            <pc:docMk/>
            <pc:sldMk cId="3243621828" sldId="266"/>
            <ac:spMk id="3" creationId="{1758287C-80C5-432E-93FE-D4C33BFD08DC}"/>
          </ac:spMkLst>
        </pc:spChg>
        <pc:spChg chg="add del mod ord">
          <ac:chgData name="Nathan Clouse" userId="60190519-0423-46ec-ac65-f82d83ecfd9c" providerId="ADAL" clId="{FDFC1815-58A3-4245-BADC-1542CD0E5EEA}" dt="2021-08-07T02:57:10.727" v="699" actId="700"/>
          <ac:spMkLst>
            <pc:docMk/>
            <pc:sldMk cId="3243621828" sldId="266"/>
            <ac:spMk id="4" creationId="{C6D0399B-F456-4FC2-BD18-71D8C09B2A55}"/>
          </ac:spMkLst>
        </pc:spChg>
        <pc:spChg chg="mod ord">
          <ac:chgData name="Nathan Clouse" userId="60190519-0423-46ec-ac65-f82d83ecfd9c" providerId="ADAL" clId="{FDFC1815-58A3-4245-BADC-1542CD0E5EEA}" dt="2021-08-07T02:57:10.727" v="699" actId="700"/>
          <ac:spMkLst>
            <pc:docMk/>
            <pc:sldMk cId="3243621828" sldId="266"/>
            <ac:spMk id="5" creationId="{F2F6A5DB-FB12-40E2-8450-F2DF9499F037}"/>
          </ac:spMkLst>
        </pc:spChg>
        <pc:spChg chg="mod ord">
          <ac:chgData name="Nathan Clouse" userId="60190519-0423-46ec-ac65-f82d83ecfd9c" providerId="ADAL" clId="{FDFC1815-58A3-4245-BADC-1542CD0E5EEA}" dt="2021-08-07T02:57:10.727" v="699" actId="700"/>
          <ac:spMkLst>
            <pc:docMk/>
            <pc:sldMk cId="3243621828" sldId="266"/>
            <ac:spMk id="6" creationId="{C9F55E0C-BE09-43A6-864F-3F890BCB4791}"/>
          </ac:spMkLst>
        </pc:spChg>
        <pc:spChg chg="add mod ord">
          <ac:chgData name="Nathan Clouse" userId="60190519-0423-46ec-ac65-f82d83ecfd9c" providerId="ADAL" clId="{FDFC1815-58A3-4245-BADC-1542CD0E5EEA}" dt="2021-08-07T02:57:23.576" v="728" actId="20577"/>
          <ac:spMkLst>
            <pc:docMk/>
            <pc:sldMk cId="3243621828" sldId="266"/>
            <ac:spMk id="7" creationId="{9BD95F26-9C6C-4C28-AB4C-5A80121FC360}"/>
          </ac:spMkLst>
        </pc:spChg>
        <pc:spChg chg="del mod ord">
          <ac:chgData name="Nathan Clouse" userId="60190519-0423-46ec-ac65-f82d83ecfd9c" providerId="ADAL" clId="{FDFC1815-58A3-4245-BADC-1542CD0E5EEA}" dt="2021-08-07T02:57:10.727" v="699" actId="700"/>
          <ac:spMkLst>
            <pc:docMk/>
            <pc:sldMk cId="3243621828" sldId="266"/>
            <ac:spMk id="8" creationId="{11375F6B-1710-44E4-B7B2-B17991EC4AC2}"/>
          </ac:spMkLst>
        </pc:spChg>
        <pc:spChg chg="add mod ord">
          <ac:chgData name="Nathan Clouse" userId="60190519-0423-46ec-ac65-f82d83ecfd9c" providerId="ADAL" clId="{FDFC1815-58A3-4245-BADC-1542CD0E5EEA}" dt="2021-08-07T02:58:47.619" v="737" actId="27636"/>
          <ac:spMkLst>
            <pc:docMk/>
            <pc:sldMk cId="3243621828" sldId="266"/>
            <ac:spMk id="9" creationId="{178A7805-B341-473A-80DE-27071C362763}"/>
          </ac:spMkLst>
        </pc:spChg>
        <pc:spChg chg="add mod ord">
          <ac:chgData name="Nathan Clouse" userId="60190519-0423-46ec-ac65-f82d83ecfd9c" providerId="ADAL" clId="{FDFC1815-58A3-4245-BADC-1542CD0E5EEA}" dt="2021-08-07T02:58:47.620" v="738" actId="27636"/>
          <ac:spMkLst>
            <pc:docMk/>
            <pc:sldMk cId="3243621828" sldId="266"/>
            <ac:spMk id="10" creationId="{1234C7FB-8AB7-4942-A075-F7FD67AD2C37}"/>
          </ac:spMkLst>
        </pc:spChg>
        <pc:picChg chg="del mod">
          <ac:chgData name="Nathan Clouse" userId="60190519-0423-46ec-ac65-f82d83ecfd9c" providerId="ADAL" clId="{FDFC1815-58A3-4245-BADC-1542CD0E5EEA}" dt="2021-08-07T02:53:21.515" v="529" actId="478"/>
          <ac:picMkLst>
            <pc:docMk/>
            <pc:sldMk cId="3243621828" sldId="266"/>
            <ac:picMk id="11" creationId="{A4C9F0D9-C3D1-4117-87D8-6E2B6EA6208C}"/>
          </ac:picMkLst>
        </pc:picChg>
      </pc:sldChg>
      <pc:sldChg chg="addSp delSp modSp add del mod">
        <pc:chgData name="Nathan Clouse" userId="60190519-0423-46ec-ac65-f82d83ecfd9c" providerId="ADAL" clId="{FDFC1815-58A3-4245-BADC-1542CD0E5EEA}" dt="2021-08-08T04:26:06.050" v="2486" actId="47"/>
        <pc:sldMkLst>
          <pc:docMk/>
          <pc:sldMk cId="3994143757" sldId="267"/>
        </pc:sldMkLst>
        <pc:spChg chg="add mod">
          <ac:chgData name="Nathan Clouse" userId="60190519-0423-46ec-ac65-f82d83ecfd9c" providerId="ADAL" clId="{FDFC1815-58A3-4245-BADC-1542CD0E5EEA}" dt="2021-08-07T02:53:24.827" v="530" actId="478"/>
          <ac:spMkLst>
            <pc:docMk/>
            <pc:sldMk cId="3994143757" sldId="267"/>
            <ac:spMk id="4" creationId="{DFAE49B1-4CBA-4EE1-BB0A-DB9C4933CA0E}"/>
          </ac:spMkLst>
        </pc:spChg>
        <pc:spChg chg="mod">
          <ac:chgData name="Nathan Clouse" userId="60190519-0423-46ec-ac65-f82d83ecfd9c" providerId="ADAL" clId="{FDFC1815-58A3-4245-BADC-1542CD0E5EEA}" dt="2021-08-07T03:12:38.333" v="1127" actId="20577"/>
          <ac:spMkLst>
            <pc:docMk/>
            <pc:sldMk cId="3994143757" sldId="267"/>
            <ac:spMk id="8" creationId="{11375F6B-1710-44E4-B7B2-B17991EC4AC2}"/>
          </ac:spMkLst>
        </pc:spChg>
        <pc:picChg chg="del mod">
          <ac:chgData name="Nathan Clouse" userId="60190519-0423-46ec-ac65-f82d83ecfd9c" providerId="ADAL" clId="{FDFC1815-58A3-4245-BADC-1542CD0E5EEA}" dt="2021-08-07T02:53:24.827" v="530" actId="478"/>
          <ac:picMkLst>
            <pc:docMk/>
            <pc:sldMk cId="3994143757" sldId="267"/>
            <ac:picMk id="11" creationId="{A4C9F0D9-C3D1-4117-87D8-6E2B6EA6208C}"/>
          </ac:picMkLst>
        </pc:picChg>
      </pc:sldChg>
      <pc:sldChg chg="add">
        <pc:chgData name="Nathan Clouse" userId="60190519-0423-46ec-ac65-f82d83ecfd9c" providerId="ADAL" clId="{FDFC1815-58A3-4245-BADC-1542CD0E5EEA}" dt="2021-10-06T10:45:52.760" v="2810"/>
        <pc:sldMkLst>
          <pc:docMk/>
          <pc:sldMk cId="159052367" sldId="268"/>
        </pc:sldMkLst>
      </pc:sldChg>
      <pc:sldChg chg="modSp add del mod">
        <pc:chgData name="Nathan Clouse" userId="60190519-0423-46ec-ac65-f82d83ecfd9c" providerId="ADAL" clId="{FDFC1815-58A3-4245-BADC-1542CD0E5EEA}" dt="2021-08-08T04:26:06.050" v="2486" actId="47"/>
        <pc:sldMkLst>
          <pc:docMk/>
          <pc:sldMk cId="1787728828" sldId="268"/>
        </pc:sldMkLst>
        <pc:picChg chg="mod">
          <ac:chgData name="Nathan Clouse" userId="60190519-0423-46ec-ac65-f82d83ecfd9c" providerId="ADAL" clId="{FDFC1815-58A3-4245-BADC-1542CD0E5EEA}" dt="2021-08-07T02:53:58.465" v="542" actId="1076"/>
          <ac:picMkLst>
            <pc:docMk/>
            <pc:sldMk cId="1787728828" sldId="268"/>
            <ac:picMk id="14" creationId="{D97B37F7-B36F-4F56-A244-4B190CFE9FD0}"/>
          </ac:picMkLst>
        </pc:picChg>
      </pc:sldChg>
      <pc:sldChg chg="add del ord">
        <pc:chgData name="Nathan Clouse" userId="60190519-0423-46ec-ac65-f82d83ecfd9c" providerId="ADAL" clId="{FDFC1815-58A3-4245-BADC-1542CD0E5EEA}" dt="2021-08-08T04:26:06.050" v="2486" actId="47"/>
        <pc:sldMkLst>
          <pc:docMk/>
          <pc:sldMk cId="1189944174" sldId="269"/>
        </pc:sldMkLst>
      </pc:sldChg>
      <pc:sldChg chg="addSp delSp modSp add del mod">
        <pc:chgData name="Nathan Clouse" userId="60190519-0423-46ec-ac65-f82d83ecfd9c" providerId="ADAL" clId="{FDFC1815-58A3-4245-BADC-1542CD0E5EEA}" dt="2021-08-08T04:26:06.050" v="2486" actId="47"/>
        <pc:sldMkLst>
          <pc:docMk/>
          <pc:sldMk cId="3692759892" sldId="270"/>
        </pc:sldMkLst>
        <pc:spChg chg="mod">
          <ac:chgData name="Nathan Clouse" userId="60190519-0423-46ec-ac65-f82d83ecfd9c" providerId="ADAL" clId="{FDFC1815-58A3-4245-BADC-1542CD0E5EEA}" dt="2021-08-07T02:58:56.021" v="747" actId="20577"/>
          <ac:spMkLst>
            <pc:docMk/>
            <pc:sldMk cId="3692759892" sldId="270"/>
            <ac:spMk id="7" creationId="{9BD95F26-9C6C-4C28-AB4C-5A80121FC360}"/>
          </ac:spMkLst>
        </pc:spChg>
        <pc:spChg chg="mod">
          <ac:chgData name="Nathan Clouse" userId="60190519-0423-46ec-ac65-f82d83ecfd9c" providerId="ADAL" clId="{FDFC1815-58A3-4245-BADC-1542CD0E5EEA}" dt="2021-08-07T03:00:39.592" v="829" actId="20577"/>
          <ac:spMkLst>
            <pc:docMk/>
            <pc:sldMk cId="3692759892" sldId="270"/>
            <ac:spMk id="9" creationId="{178A7805-B341-473A-80DE-27071C362763}"/>
          </ac:spMkLst>
        </pc:spChg>
        <pc:spChg chg="del mod">
          <ac:chgData name="Nathan Clouse" userId="60190519-0423-46ec-ac65-f82d83ecfd9c" providerId="ADAL" clId="{FDFC1815-58A3-4245-BADC-1542CD0E5EEA}" dt="2021-08-07T03:02:02.470" v="830"/>
          <ac:spMkLst>
            <pc:docMk/>
            <pc:sldMk cId="3692759892" sldId="270"/>
            <ac:spMk id="10" creationId="{1234C7FB-8AB7-4942-A075-F7FD67AD2C37}"/>
          </ac:spMkLst>
        </pc:spChg>
        <pc:picChg chg="add mod">
          <ac:chgData name="Nathan Clouse" userId="60190519-0423-46ec-ac65-f82d83ecfd9c" providerId="ADAL" clId="{FDFC1815-58A3-4245-BADC-1542CD0E5EEA}" dt="2021-08-07T04:11:23.897" v="2074" actId="1076"/>
          <ac:picMkLst>
            <pc:docMk/>
            <pc:sldMk cId="3692759892" sldId="270"/>
            <ac:picMk id="3074" creationId="{3B265DCB-80CC-41DD-9697-31DB46C9CDE7}"/>
          </ac:picMkLst>
        </pc:picChg>
      </pc:sldChg>
      <pc:sldChg chg="modSp new mod">
        <pc:chgData name="Nathan Clouse" userId="60190519-0423-46ec-ac65-f82d83ecfd9c" providerId="ADAL" clId="{FDFC1815-58A3-4245-BADC-1542CD0E5EEA}" dt="2021-10-08T02:59:11.447" v="3405" actId="20577"/>
        <pc:sldMkLst>
          <pc:docMk/>
          <pc:sldMk cId="3656668090" sldId="271"/>
        </pc:sldMkLst>
        <pc:spChg chg="mod">
          <ac:chgData name="Nathan Clouse" userId="60190519-0423-46ec-ac65-f82d83ecfd9c" providerId="ADAL" clId="{FDFC1815-58A3-4245-BADC-1542CD0E5EEA}" dt="2021-08-07T03:05:17.159" v="885" actId="20577"/>
          <ac:spMkLst>
            <pc:docMk/>
            <pc:sldMk cId="3656668090" sldId="271"/>
            <ac:spMk id="2" creationId="{47E0114A-B0BE-4F28-B103-2C8510F41071}"/>
          </ac:spMkLst>
        </pc:spChg>
        <pc:spChg chg="mod">
          <ac:chgData name="Nathan Clouse" userId="60190519-0423-46ec-ac65-f82d83ecfd9c" providerId="ADAL" clId="{FDFC1815-58A3-4245-BADC-1542CD0E5EEA}" dt="2021-08-08T04:26:49.756" v="2502" actId="5793"/>
          <ac:spMkLst>
            <pc:docMk/>
            <pc:sldMk cId="3656668090" sldId="271"/>
            <ac:spMk id="3" creationId="{98866625-C659-43AE-86F5-70F9C9C897F6}"/>
          </ac:spMkLst>
        </pc:spChg>
        <pc:spChg chg="mod">
          <ac:chgData name="Nathan Clouse" userId="60190519-0423-46ec-ac65-f82d83ecfd9c" providerId="ADAL" clId="{FDFC1815-58A3-4245-BADC-1542CD0E5EEA}" dt="2021-10-08T02:59:11.447" v="3405" actId="20577"/>
          <ac:spMkLst>
            <pc:docMk/>
            <pc:sldMk cId="3656668090" sldId="271"/>
            <ac:spMk id="4" creationId="{4751FF1F-A243-4B90-8922-52E736DFD24E}"/>
          </ac:spMkLst>
        </pc:spChg>
      </pc:sldChg>
      <pc:sldChg chg="addSp delSp modSp new del mod modNotesTx">
        <pc:chgData name="Nathan Clouse" userId="60190519-0423-46ec-ac65-f82d83ecfd9c" providerId="ADAL" clId="{FDFC1815-58A3-4245-BADC-1542CD0E5EEA}" dt="2021-08-08T04:26:06.050" v="2486" actId="47"/>
        <pc:sldMkLst>
          <pc:docMk/>
          <pc:sldMk cId="3060691854" sldId="272"/>
        </pc:sldMkLst>
        <pc:spChg chg="mod">
          <ac:chgData name="Nathan Clouse" userId="60190519-0423-46ec-ac65-f82d83ecfd9c" providerId="ADAL" clId="{FDFC1815-58A3-4245-BADC-1542CD0E5EEA}" dt="2021-08-07T03:28:48.552" v="1436" actId="20577"/>
          <ac:spMkLst>
            <pc:docMk/>
            <pc:sldMk cId="3060691854" sldId="272"/>
            <ac:spMk id="2" creationId="{1D6AF3AF-4460-4616-BE04-937E561FC523}"/>
          </ac:spMkLst>
        </pc:spChg>
        <pc:spChg chg="add del">
          <ac:chgData name="Nathan Clouse" userId="60190519-0423-46ec-ac65-f82d83ecfd9c" providerId="ADAL" clId="{FDFC1815-58A3-4245-BADC-1542CD0E5EEA}" dt="2021-08-07T03:21:02.207" v="1309" actId="931"/>
          <ac:spMkLst>
            <pc:docMk/>
            <pc:sldMk cId="3060691854" sldId="272"/>
            <ac:spMk id="3" creationId="{9A594A76-08AE-4128-BB33-85143A4EF43D}"/>
          </ac:spMkLst>
        </pc:spChg>
        <pc:spChg chg="mod">
          <ac:chgData name="Nathan Clouse" userId="60190519-0423-46ec-ac65-f82d83ecfd9c" providerId="ADAL" clId="{FDFC1815-58A3-4245-BADC-1542CD0E5EEA}" dt="2021-08-07T03:28:50.740" v="1437" actId="20577"/>
          <ac:spMkLst>
            <pc:docMk/>
            <pc:sldMk cId="3060691854" sldId="272"/>
            <ac:spMk id="4" creationId="{974B2F19-48D0-4D5B-82F5-32730BB7A9D2}"/>
          </ac:spMkLst>
        </pc:spChg>
        <pc:spChg chg="add del">
          <ac:chgData name="Nathan Clouse" userId="60190519-0423-46ec-ac65-f82d83ecfd9c" providerId="ADAL" clId="{FDFC1815-58A3-4245-BADC-1542CD0E5EEA}" dt="2021-08-07T03:20:32.501" v="1302"/>
          <ac:spMkLst>
            <pc:docMk/>
            <pc:sldMk cId="3060691854" sldId="272"/>
            <ac:spMk id="5" creationId="{E8426298-6F63-49E8-80BF-7A057CB7759B}"/>
          </ac:spMkLst>
        </pc:spChg>
        <pc:spChg chg="add del">
          <ac:chgData name="Nathan Clouse" userId="60190519-0423-46ec-ac65-f82d83ecfd9c" providerId="ADAL" clId="{FDFC1815-58A3-4245-BADC-1542CD0E5EEA}" dt="2021-08-07T03:20:42.011" v="1304"/>
          <ac:spMkLst>
            <pc:docMk/>
            <pc:sldMk cId="3060691854" sldId="272"/>
            <ac:spMk id="6" creationId="{4A72A7DE-3D3B-434E-9BA8-80F00885D828}"/>
          </ac:spMkLst>
        </pc:spChg>
        <pc:spChg chg="add del mod">
          <ac:chgData name="Nathan Clouse" userId="60190519-0423-46ec-ac65-f82d83ecfd9c" providerId="ADAL" clId="{FDFC1815-58A3-4245-BADC-1542CD0E5EEA}" dt="2021-08-07T03:21:05.827" v="1313" actId="478"/>
          <ac:spMkLst>
            <pc:docMk/>
            <pc:sldMk cId="3060691854" sldId="272"/>
            <ac:spMk id="12" creationId="{7C65A344-8915-4328-9E6B-72A2DA33178F}"/>
          </ac:spMkLst>
        </pc:spChg>
        <pc:spChg chg="add del">
          <ac:chgData name="Nathan Clouse" userId="60190519-0423-46ec-ac65-f82d83ecfd9c" providerId="ADAL" clId="{FDFC1815-58A3-4245-BADC-1542CD0E5EEA}" dt="2021-08-07T03:21:08.298" v="1315"/>
          <ac:spMkLst>
            <pc:docMk/>
            <pc:sldMk cId="3060691854" sldId="272"/>
            <ac:spMk id="13" creationId="{09307AF7-553B-4810-B6BF-2A0F82AE871F}"/>
          </ac:spMkLst>
        </pc:spChg>
        <pc:picChg chg="add del mod ord modCrop">
          <ac:chgData name="Nathan Clouse" userId="60190519-0423-46ec-ac65-f82d83ecfd9c" providerId="ADAL" clId="{FDFC1815-58A3-4245-BADC-1542CD0E5EEA}" dt="2021-08-07T03:20:53.913" v="1308" actId="931"/>
          <ac:picMkLst>
            <pc:docMk/>
            <pc:sldMk cId="3060691854" sldId="272"/>
            <ac:picMk id="8" creationId="{3C8F7E97-F90F-41FB-B446-8C8E6A0F4229}"/>
          </ac:picMkLst>
        </pc:picChg>
        <pc:picChg chg="add del mod ord modCrop">
          <ac:chgData name="Nathan Clouse" userId="60190519-0423-46ec-ac65-f82d83ecfd9c" providerId="ADAL" clId="{FDFC1815-58A3-4245-BADC-1542CD0E5EEA}" dt="2021-08-07T03:21:04.004" v="1312" actId="478"/>
          <ac:picMkLst>
            <pc:docMk/>
            <pc:sldMk cId="3060691854" sldId="272"/>
            <ac:picMk id="10" creationId="{3A10DF31-D7DE-435A-9BDB-C4F6324BB718}"/>
          </ac:picMkLst>
        </pc:picChg>
        <pc:picChg chg="add mod">
          <ac:chgData name="Nathan Clouse" userId="60190519-0423-46ec-ac65-f82d83ecfd9c" providerId="ADAL" clId="{FDFC1815-58A3-4245-BADC-1542CD0E5EEA}" dt="2021-08-07T03:21:17.192" v="1319" actId="1076"/>
          <ac:picMkLst>
            <pc:docMk/>
            <pc:sldMk cId="3060691854" sldId="272"/>
            <ac:picMk id="15" creationId="{A4273E41-293F-4214-B5F9-1A0AE3AB6572}"/>
          </ac:picMkLst>
        </pc:picChg>
      </pc:sldChg>
      <pc:sldChg chg="addSp delSp modSp add del mod modTransition">
        <pc:chgData name="Nathan Clouse" userId="60190519-0423-46ec-ac65-f82d83ecfd9c" providerId="ADAL" clId="{FDFC1815-58A3-4245-BADC-1542CD0E5EEA}" dt="2021-08-08T04:26:06.050" v="2486" actId="47"/>
        <pc:sldMkLst>
          <pc:docMk/>
          <pc:sldMk cId="441771762" sldId="273"/>
        </pc:sldMkLst>
        <pc:spChg chg="del">
          <ac:chgData name="Nathan Clouse" userId="60190519-0423-46ec-ac65-f82d83ecfd9c" providerId="ADAL" clId="{FDFC1815-58A3-4245-BADC-1542CD0E5EEA}" dt="2021-08-07T03:21:30.421" v="1323" actId="478"/>
          <ac:spMkLst>
            <pc:docMk/>
            <pc:sldMk cId="441771762" sldId="273"/>
            <ac:spMk id="2" creationId="{1D6AF3AF-4460-4616-BE04-937E561FC523}"/>
          </ac:spMkLst>
        </pc:spChg>
        <pc:spChg chg="del">
          <ac:chgData name="Nathan Clouse" userId="60190519-0423-46ec-ac65-f82d83ecfd9c" providerId="ADAL" clId="{FDFC1815-58A3-4245-BADC-1542CD0E5EEA}" dt="2021-08-07T03:21:28.652" v="1322" actId="478"/>
          <ac:spMkLst>
            <pc:docMk/>
            <pc:sldMk cId="441771762" sldId="273"/>
            <ac:spMk id="4" creationId="{974B2F19-48D0-4D5B-82F5-32730BB7A9D2}"/>
          </ac:spMkLst>
        </pc:spChg>
        <pc:spChg chg="add mod">
          <ac:chgData name="Nathan Clouse" userId="60190519-0423-46ec-ac65-f82d83ecfd9c" providerId="ADAL" clId="{FDFC1815-58A3-4245-BADC-1542CD0E5EEA}" dt="2021-08-07T03:21:28.652" v="1322" actId="478"/>
          <ac:spMkLst>
            <pc:docMk/>
            <pc:sldMk cId="441771762" sldId="273"/>
            <ac:spMk id="5" creationId="{505283E7-F67C-4336-B8D2-702509BD04FF}"/>
          </ac:spMkLst>
        </pc:spChg>
        <pc:spChg chg="add mod">
          <ac:chgData name="Nathan Clouse" userId="60190519-0423-46ec-ac65-f82d83ecfd9c" providerId="ADAL" clId="{FDFC1815-58A3-4245-BADC-1542CD0E5EEA}" dt="2021-08-07T03:21:30.421" v="1323" actId="478"/>
          <ac:spMkLst>
            <pc:docMk/>
            <pc:sldMk cId="441771762" sldId="273"/>
            <ac:spMk id="7" creationId="{6E597FF1-8FA8-4BB8-B0E1-DE9D33AFB5D1}"/>
          </ac:spMkLst>
        </pc:spChg>
        <pc:picChg chg="mod">
          <ac:chgData name="Nathan Clouse" userId="60190519-0423-46ec-ac65-f82d83ecfd9c" providerId="ADAL" clId="{FDFC1815-58A3-4245-BADC-1542CD0E5EEA}" dt="2021-08-07T03:21:43.110" v="1326" actId="1076"/>
          <ac:picMkLst>
            <pc:docMk/>
            <pc:sldMk cId="441771762" sldId="273"/>
            <ac:picMk id="15" creationId="{A4273E41-293F-4214-B5F9-1A0AE3AB6572}"/>
          </ac:picMkLst>
        </pc:picChg>
      </pc:sldChg>
      <pc:sldChg chg="addSp delSp modSp new del mod modClrScheme chgLayout">
        <pc:chgData name="Nathan Clouse" userId="60190519-0423-46ec-ac65-f82d83ecfd9c" providerId="ADAL" clId="{FDFC1815-58A3-4245-BADC-1542CD0E5EEA}" dt="2021-08-08T04:26:06.050" v="2486" actId="47"/>
        <pc:sldMkLst>
          <pc:docMk/>
          <pc:sldMk cId="3806442947" sldId="274"/>
        </pc:sldMkLst>
        <pc:spChg chg="del mod ord">
          <ac:chgData name="Nathan Clouse" userId="60190519-0423-46ec-ac65-f82d83ecfd9c" providerId="ADAL" clId="{FDFC1815-58A3-4245-BADC-1542CD0E5EEA}" dt="2021-08-07T03:22:15.772" v="1328" actId="700"/>
          <ac:spMkLst>
            <pc:docMk/>
            <pc:sldMk cId="3806442947" sldId="274"/>
            <ac:spMk id="2" creationId="{0AC315F8-2650-4E29-AAA1-BB53644DEC1B}"/>
          </ac:spMkLst>
        </pc:spChg>
        <pc:spChg chg="del mod ord">
          <ac:chgData name="Nathan Clouse" userId="60190519-0423-46ec-ac65-f82d83ecfd9c" providerId="ADAL" clId="{FDFC1815-58A3-4245-BADC-1542CD0E5EEA}" dt="2021-08-07T03:22:15.772" v="1328" actId="700"/>
          <ac:spMkLst>
            <pc:docMk/>
            <pc:sldMk cId="3806442947" sldId="274"/>
            <ac:spMk id="3" creationId="{8EE3C2DB-05A2-4635-9396-CC463404393C}"/>
          </ac:spMkLst>
        </pc:spChg>
        <pc:spChg chg="del mod ord">
          <ac:chgData name="Nathan Clouse" userId="60190519-0423-46ec-ac65-f82d83ecfd9c" providerId="ADAL" clId="{FDFC1815-58A3-4245-BADC-1542CD0E5EEA}" dt="2021-08-07T03:22:15.772" v="1328" actId="700"/>
          <ac:spMkLst>
            <pc:docMk/>
            <pc:sldMk cId="3806442947" sldId="274"/>
            <ac:spMk id="4" creationId="{131763FA-2671-448C-9FD4-04569BCEAE33}"/>
          </ac:spMkLst>
        </pc:spChg>
        <pc:spChg chg="add mod ord">
          <ac:chgData name="Nathan Clouse" userId="60190519-0423-46ec-ac65-f82d83ecfd9c" providerId="ADAL" clId="{FDFC1815-58A3-4245-BADC-1542CD0E5EEA}" dt="2021-08-07T03:22:21.250" v="1342" actId="20577"/>
          <ac:spMkLst>
            <pc:docMk/>
            <pc:sldMk cId="3806442947" sldId="274"/>
            <ac:spMk id="5" creationId="{CAF0864C-E262-4250-BC01-65E0ACE4A940}"/>
          </ac:spMkLst>
        </pc:spChg>
        <pc:spChg chg="add mod ord">
          <ac:chgData name="Nathan Clouse" userId="60190519-0423-46ec-ac65-f82d83ecfd9c" providerId="ADAL" clId="{FDFC1815-58A3-4245-BADC-1542CD0E5EEA}" dt="2021-08-07T03:24:14.802" v="1410" actId="1076"/>
          <ac:spMkLst>
            <pc:docMk/>
            <pc:sldMk cId="3806442947" sldId="274"/>
            <ac:spMk id="6" creationId="{845AF97B-2CFF-4034-8991-E37235A176EE}"/>
          </ac:spMkLst>
        </pc:spChg>
        <pc:spChg chg="add mod ord">
          <ac:chgData name="Nathan Clouse" userId="60190519-0423-46ec-ac65-f82d83ecfd9c" providerId="ADAL" clId="{FDFC1815-58A3-4245-BADC-1542CD0E5EEA}" dt="2021-08-07T03:22:15.772" v="1328" actId="700"/>
          <ac:spMkLst>
            <pc:docMk/>
            <pc:sldMk cId="3806442947" sldId="274"/>
            <ac:spMk id="7" creationId="{423DAA13-6449-47EE-AB35-EDFE11F59C18}"/>
          </ac:spMkLst>
        </pc:spChg>
        <pc:picChg chg="add mod">
          <ac:chgData name="Nathan Clouse" userId="60190519-0423-46ec-ac65-f82d83ecfd9c" providerId="ADAL" clId="{FDFC1815-58A3-4245-BADC-1542CD0E5EEA}" dt="2021-08-07T03:24:18.265" v="1411" actId="1076"/>
          <ac:picMkLst>
            <pc:docMk/>
            <pc:sldMk cId="3806442947" sldId="274"/>
            <ac:picMk id="5122" creationId="{C0A57CB6-DEED-4E0C-94EC-2271E0564CBA}"/>
          </ac:picMkLst>
        </pc:picChg>
      </pc:sldChg>
      <pc:sldChg chg="addSp delSp modSp new mod modClrScheme chgLayout">
        <pc:chgData name="Nathan Clouse" userId="60190519-0423-46ec-ac65-f82d83ecfd9c" providerId="ADAL" clId="{FDFC1815-58A3-4245-BADC-1542CD0E5EEA}" dt="2021-08-07T03:59:52.977" v="1628" actId="5793"/>
        <pc:sldMkLst>
          <pc:docMk/>
          <pc:sldMk cId="1158003714" sldId="275"/>
        </pc:sldMkLst>
        <pc:spChg chg="del mod ord">
          <ac:chgData name="Nathan Clouse" userId="60190519-0423-46ec-ac65-f82d83ecfd9c" providerId="ADAL" clId="{FDFC1815-58A3-4245-BADC-1542CD0E5EEA}" dt="2021-08-07T03:59:38.489" v="1579" actId="700"/>
          <ac:spMkLst>
            <pc:docMk/>
            <pc:sldMk cId="1158003714" sldId="275"/>
            <ac:spMk id="2" creationId="{7463809C-690C-47F0-8A30-7DB0D1120A77}"/>
          </ac:spMkLst>
        </pc:spChg>
        <pc:spChg chg="del mod ord">
          <ac:chgData name="Nathan Clouse" userId="60190519-0423-46ec-ac65-f82d83ecfd9c" providerId="ADAL" clId="{FDFC1815-58A3-4245-BADC-1542CD0E5EEA}" dt="2021-08-07T03:59:38.489" v="1579" actId="700"/>
          <ac:spMkLst>
            <pc:docMk/>
            <pc:sldMk cId="1158003714" sldId="275"/>
            <ac:spMk id="3" creationId="{11C13150-C9EA-46EA-9927-132F0B2447B4}"/>
          </ac:spMkLst>
        </pc:spChg>
        <pc:spChg chg="del">
          <ac:chgData name="Nathan Clouse" userId="60190519-0423-46ec-ac65-f82d83ecfd9c" providerId="ADAL" clId="{FDFC1815-58A3-4245-BADC-1542CD0E5EEA}" dt="2021-08-07T03:59:38.489" v="1579" actId="700"/>
          <ac:spMkLst>
            <pc:docMk/>
            <pc:sldMk cId="1158003714" sldId="275"/>
            <ac:spMk id="4" creationId="{EA80309F-108E-4912-98B2-6711477D223C}"/>
          </ac:spMkLst>
        </pc:spChg>
        <pc:spChg chg="add mod ord">
          <ac:chgData name="Nathan Clouse" userId="60190519-0423-46ec-ac65-f82d83ecfd9c" providerId="ADAL" clId="{FDFC1815-58A3-4245-BADC-1542CD0E5EEA}" dt="2021-08-07T03:59:49.761" v="1621" actId="5793"/>
          <ac:spMkLst>
            <pc:docMk/>
            <pc:sldMk cId="1158003714" sldId="275"/>
            <ac:spMk id="5" creationId="{83F595A2-3C06-499C-9683-DA846AC2F736}"/>
          </ac:spMkLst>
        </pc:spChg>
        <pc:spChg chg="add mod ord">
          <ac:chgData name="Nathan Clouse" userId="60190519-0423-46ec-ac65-f82d83ecfd9c" providerId="ADAL" clId="{FDFC1815-58A3-4245-BADC-1542CD0E5EEA}" dt="2021-08-07T03:59:52.977" v="1628" actId="5793"/>
          <ac:spMkLst>
            <pc:docMk/>
            <pc:sldMk cId="1158003714" sldId="275"/>
            <ac:spMk id="6" creationId="{626F782C-759A-4BBA-91B9-79F04CF0B51A}"/>
          </ac:spMkLst>
        </pc:spChg>
      </pc:sldChg>
      <pc:sldChg chg="addSp delSp modSp new del mod modClrScheme chgLayout">
        <pc:chgData name="Nathan Clouse" userId="60190519-0423-46ec-ac65-f82d83ecfd9c" providerId="ADAL" clId="{FDFC1815-58A3-4245-BADC-1542CD0E5EEA}" dt="2021-08-08T04:26:06.050" v="2486" actId="47"/>
        <pc:sldMkLst>
          <pc:docMk/>
          <pc:sldMk cId="1722011160" sldId="276"/>
        </pc:sldMkLst>
        <pc:spChg chg="del mod ord">
          <ac:chgData name="Nathan Clouse" userId="60190519-0423-46ec-ac65-f82d83ecfd9c" providerId="ADAL" clId="{FDFC1815-58A3-4245-BADC-1542CD0E5EEA}" dt="2021-08-07T03:56:01.275" v="1550" actId="700"/>
          <ac:spMkLst>
            <pc:docMk/>
            <pc:sldMk cId="1722011160" sldId="276"/>
            <ac:spMk id="2" creationId="{5E7B3D80-86DF-4E4E-80A0-8DC2E498DA0B}"/>
          </ac:spMkLst>
        </pc:spChg>
        <pc:spChg chg="del mod ord">
          <ac:chgData name="Nathan Clouse" userId="60190519-0423-46ec-ac65-f82d83ecfd9c" providerId="ADAL" clId="{FDFC1815-58A3-4245-BADC-1542CD0E5EEA}" dt="2021-08-07T03:56:01.275" v="1550" actId="700"/>
          <ac:spMkLst>
            <pc:docMk/>
            <pc:sldMk cId="1722011160" sldId="276"/>
            <ac:spMk id="3" creationId="{3F6B0C33-60D0-470C-B397-A0D8E5E6B394}"/>
          </ac:spMkLst>
        </pc:spChg>
        <pc:spChg chg="del mod ord">
          <ac:chgData name="Nathan Clouse" userId="60190519-0423-46ec-ac65-f82d83ecfd9c" providerId="ADAL" clId="{FDFC1815-58A3-4245-BADC-1542CD0E5EEA}" dt="2021-08-07T03:56:01.275" v="1550" actId="700"/>
          <ac:spMkLst>
            <pc:docMk/>
            <pc:sldMk cId="1722011160" sldId="276"/>
            <ac:spMk id="4" creationId="{3E550353-06BA-4E07-9983-688DEA8763FC}"/>
          </ac:spMkLst>
        </pc:spChg>
        <pc:spChg chg="add mod ord">
          <ac:chgData name="Nathan Clouse" userId="60190519-0423-46ec-ac65-f82d83ecfd9c" providerId="ADAL" clId="{FDFC1815-58A3-4245-BADC-1542CD0E5EEA}" dt="2021-08-07T03:56:08.194" v="1570" actId="20577"/>
          <ac:spMkLst>
            <pc:docMk/>
            <pc:sldMk cId="1722011160" sldId="276"/>
            <ac:spMk id="5" creationId="{9B564AA0-CFD6-4727-A634-9D3668DFFEB0}"/>
          </ac:spMkLst>
        </pc:spChg>
        <pc:spChg chg="add mod ord">
          <ac:chgData name="Nathan Clouse" userId="60190519-0423-46ec-ac65-f82d83ecfd9c" providerId="ADAL" clId="{FDFC1815-58A3-4245-BADC-1542CD0E5EEA}" dt="2021-08-07T03:56:01.275" v="1550" actId="700"/>
          <ac:spMkLst>
            <pc:docMk/>
            <pc:sldMk cId="1722011160" sldId="276"/>
            <ac:spMk id="6" creationId="{D73A558C-96E6-43AA-8E9F-C5FFF4B99FF8}"/>
          </ac:spMkLst>
        </pc:spChg>
        <pc:spChg chg="add mod ord">
          <ac:chgData name="Nathan Clouse" userId="60190519-0423-46ec-ac65-f82d83ecfd9c" providerId="ADAL" clId="{FDFC1815-58A3-4245-BADC-1542CD0E5EEA}" dt="2021-08-07T03:56:23.449" v="1578" actId="20577"/>
          <ac:spMkLst>
            <pc:docMk/>
            <pc:sldMk cId="1722011160" sldId="276"/>
            <ac:spMk id="7" creationId="{2ACD0153-E5D1-468A-A566-1E538C149445}"/>
          </ac:spMkLst>
        </pc:spChg>
      </pc:sldChg>
      <pc:sldChg chg="modSp add del mod">
        <pc:chgData name="Nathan Clouse" userId="60190519-0423-46ec-ac65-f82d83ecfd9c" providerId="ADAL" clId="{FDFC1815-58A3-4245-BADC-1542CD0E5EEA}" dt="2021-08-08T04:26:06.050" v="2486" actId="47"/>
        <pc:sldMkLst>
          <pc:docMk/>
          <pc:sldMk cId="602044495" sldId="277"/>
        </pc:sldMkLst>
        <pc:spChg chg="mod">
          <ac:chgData name="Nathan Clouse" userId="60190519-0423-46ec-ac65-f82d83ecfd9c" providerId="ADAL" clId="{FDFC1815-58A3-4245-BADC-1542CD0E5EEA}" dt="2021-08-07T03:28:33.681" v="1425" actId="20577"/>
          <ac:spMkLst>
            <pc:docMk/>
            <pc:sldMk cId="602044495" sldId="277"/>
            <ac:spMk id="4" creationId="{974B2F19-48D0-4D5B-82F5-32730BB7A9D2}"/>
          </ac:spMkLst>
        </pc:spChg>
      </pc:sldChg>
      <pc:sldChg chg="addSp delSp modSp add del mod">
        <pc:chgData name="Nathan Clouse" userId="60190519-0423-46ec-ac65-f82d83ecfd9c" providerId="ADAL" clId="{FDFC1815-58A3-4245-BADC-1542CD0E5EEA}" dt="2021-08-08T04:26:06.050" v="2486" actId="47"/>
        <pc:sldMkLst>
          <pc:docMk/>
          <pc:sldMk cId="1104045108" sldId="278"/>
        </pc:sldMkLst>
        <pc:spChg chg="mod">
          <ac:chgData name="Nathan Clouse" userId="60190519-0423-46ec-ac65-f82d83ecfd9c" providerId="ADAL" clId="{FDFC1815-58A3-4245-BADC-1542CD0E5EEA}" dt="2021-08-07T03:31:32.336" v="1442" actId="20577"/>
          <ac:spMkLst>
            <pc:docMk/>
            <pc:sldMk cId="1104045108" sldId="278"/>
            <ac:spMk id="2" creationId="{1D6AF3AF-4460-4616-BE04-937E561FC523}"/>
          </ac:spMkLst>
        </pc:spChg>
        <pc:spChg chg="mod">
          <ac:chgData name="Nathan Clouse" userId="60190519-0423-46ec-ac65-f82d83ecfd9c" providerId="ADAL" clId="{FDFC1815-58A3-4245-BADC-1542CD0E5EEA}" dt="2021-08-07T03:32:06.720" v="1531" actId="20577"/>
          <ac:spMkLst>
            <pc:docMk/>
            <pc:sldMk cId="1104045108" sldId="278"/>
            <ac:spMk id="4" creationId="{974B2F19-48D0-4D5B-82F5-32730BB7A9D2}"/>
          </ac:spMkLst>
        </pc:spChg>
        <pc:picChg chg="add mod">
          <ac:chgData name="Nathan Clouse" userId="60190519-0423-46ec-ac65-f82d83ecfd9c" providerId="ADAL" clId="{FDFC1815-58A3-4245-BADC-1542CD0E5EEA}" dt="2021-08-07T03:32:32.098" v="1537" actId="1076"/>
          <ac:picMkLst>
            <pc:docMk/>
            <pc:sldMk cId="1104045108" sldId="278"/>
            <ac:picMk id="5" creationId="{18FF1627-56CC-4EAF-9B73-FAF00BD68DBD}"/>
          </ac:picMkLst>
        </pc:picChg>
        <pc:picChg chg="del">
          <ac:chgData name="Nathan Clouse" userId="60190519-0423-46ec-ac65-f82d83ecfd9c" providerId="ADAL" clId="{FDFC1815-58A3-4245-BADC-1542CD0E5EEA}" dt="2021-08-07T03:32:09.536" v="1532" actId="478"/>
          <ac:picMkLst>
            <pc:docMk/>
            <pc:sldMk cId="1104045108" sldId="278"/>
            <ac:picMk id="15" creationId="{A4273E41-293F-4214-B5F9-1A0AE3AB6572}"/>
          </ac:picMkLst>
        </pc:picChg>
      </pc:sldChg>
      <pc:sldChg chg="addSp delSp modSp add del mod modTransition">
        <pc:chgData name="Nathan Clouse" userId="60190519-0423-46ec-ac65-f82d83ecfd9c" providerId="ADAL" clId="{FDFC1815-58A3-4245-BADC-1542CD0E5EEA}" dt="2021-08-08T04:26:06.050" v="2486" actId="47"/>
        <pc:sldMkLst>
          <pc:docMk/>
          <pc:sldMk cId="2982481830" sldId="279"/>
        </pc:sldMkLst>
        <pc:spChg chg="del">
          <ac:chgData name="Nathan Clouse" userId="60190519-0423-46ec-ac65-f82d83ecfd9c" providerId="ADAL" clId="{FDFC1815-58A3-4245-BADC-1542CD0E5EEA}" dt="2021-08-07T03:32:39.833" v="1540" actId="478"/>
          <ac:spMkLst>
            <pc:docMk/>
            <pc:sldMk cId="2982481830" sldId="279"/>
            <ac:spMk id="2" creationId="{1D6AF3AF-4460-4616-BE04-937E561FC523}"/>
          </ac:spMkLst>
        </pc:spChg>
        <pc:spChg chg="del">
          <ac:chgData name="Nathan Clouse" userId="60190519-0423-46ec-ac65-f82d83ecfd9c" providerId="ADAL" clId="{FDFC1815-58A3-4245-BADC-1542CD0E5EEA}" dt="2021-08-07T03:32:38.522" v="1539" actId="478"/>
          <ac:spMkLst>
            <pc:docMk/>
            <pc:sldMk cId="2982481830" sldId="279"/>
            <ac:spMk id="4" creationId="{974B2F19-48D0-4D5B-82F5-32730BB7A9D2}"/>
          </ac:spMkLst>
        </pc:spChg>
        <pc:spChg chg="add mod">
          <ac:chgData name="Nathan Clouse" userId="60190519-0423-46ec-ac65-f82d83ecfd9c" providerId="ADAL" clId="{FDFC1815-58A3-4245-BADC-1542CD0E5EEA}" dt="2021-08-07T03:32:38.522" v="1539" actId="478"/>
          <ac:spMkLst>
            <pc:docMk/>
            <pc:sldMk cId="2982481830" sldId="279"/>
            <ac:spMk id="6" creationId="{F868594B-8FAB-4E4D-935E-4348B64C1379}"/>
          </ac:spMkLst>
        </pc:spChg>
        <pc:spChg chg="add mod">
          <ac:chgData name="Nathan Clouse" userId="60190519-0423-46ec-ac65-f82d83ecfd9c" providerId="ADAL" clId="{FDFC1815-58A3-4245-BADC-1542CD0E5EEA}" dt="2021-08-07T03:32:39.833" v="1540" actId="478"/>
          <ac:spMkLst>
            <pc:docMk/>
            <pc:sldMk cId="2982481830" sldId="279"/>
            <ac:spMk id="8" creationId="{69CFCADF-759D-4397-AFE9-7DE39F01FAC3}"/>
          </ac:spMkLst>
        </pc:spChg>
        <pc:picChg chg="mod">
          <ac:chgData name="Nathan Clouse" userId="60190519-0423-46ec-ac65-f82d83ecfd9c" providerId="ADAL" clId="{FDFC1815-58A3-4245-BADC-1542CD0E5EEA}" dt="2021-08-07T03:33:18.021" v="1544" actId="1076"/>
          <ac:picMkLst>
            <pc:docMk/>
            <pc:sldMk cId="2982481830" sldId="279"/>
            <ac:picMk id="5" creationId="{18FF1627-56CC-4EAF-9B73-FAF00BD68DBD}"/>
          </ac:picMkLst>
        </pc:picChg>
      </pc:sldChg>
      <pc:sldChg chg="modSp add del mod">
        <pc:chgData name="Nathan Clouse" userId="60190519-0423-46ec-ac65-f82d83ecfd9c" providerId="ADAL" clId="{FDFC1815-58A3-4245-BADC-1542CD0E5EEA}" dt="2021-08-08T04:26:06.050" v="2486" actId="47"/>
        <pc:sldMkLst>
          <pc:docMk/>
          <pc:sldMk cId="836008511" sldId="280"/>
        </pc:sldMkLst>
        <pc:picChg chg="mod">
          <ac:chgData name="Nathan Clouse" userId="60190519-0423-46ec-ac65-f82d83ecfd9c" providerId="ADAL" clId="{FDFC1815-58A3-4245-BADC-1542CD0E5EEA}" dt="2021-08-07T03:33:29.607" v="1546" actId="1076"/>
          <ac:picMkLst>
            <pc:docMk/>
            <pc:sldMk cId="836008511" sldId="280"/>
            <ac:picMk id="5" creationId="{18FF1627-56CC-4EAF-9B73-FAF00BD68DBD}"/>
          </ac:picMkLst>
        </pc:picChg>
      </pc:sldChg>
      <pc:sldChg chg="modSp add del mod">
        <pc:chgData name="Nathan Clouse" userId="60190519-0423-46ec-ac65-f82d83ecfd9c" providerId="ADAL" clId="{FDFC1815-58A3-4245-BADC-1542CD0E5EEA}" dt="2021-08-08T04:26:06.050" v="2486" actId="47"/>
        <pc:sldMkLst>
          <pc:docMk/>
          <pc:sldMk cId="2383504760" sldId="281"/>
        </pc:sldMkLst>
        <pc:picChg chg="mod">
          <ac:chgData name="Nathan Clouse" userId="60190519-0423-46ec-ac65-f82d83ecfd9c" providerId="ADAL" clId="{FDFC1815-58A3-4245-BADC-1542CD0E5EEA}" dt="2021-08-07T03:33:46.664" v="1549" actId="1076"/>
          <ac:picMkLst>
            <pc:docMk/>
            <pc:sldMk cId="2383504760" sldId="281"/>
            <ac:picMk id="5" creationId="{18FF1627-56CC-4EAF-9B73-FAF00BD68DBD}"/>
          </ac:picMkLst>
        </pc:picChg>
      </pc:sldChg>
      <pc:sldChg chg="addSp delSp modSp new mod modTransition modClrScheme chgLayout">
        <pc:chgData name="Nathan Clouse" userId="60190519-0423-46ec-ac65-f82d83ecfd9c" providerId="ADAL" clId="{FDFC1815-58A3-4245-BADC-1542CD0E5EEA}" dt="2021-08-07T04:00:51.550" v="1640"/>
        <pc:sldMkLst>
          <pc:docMk/>
          <pc:sldMk cId="2521103927" sldId="282"/>
        </pc:sldMkLst>
        <pc:spChg chg="del mod ord">
          <ac:chgData name="Nathan Clouse" userId="60190519-0423-46ec-ac65-f82d83ecfd9c" providerId="ADAL" clId="{FDFC1815-58A3-4245-BADC-1542CD0E5EEA}" dt="2021-08-07T04:00:05.838" v="1630" actId="700"/>
          <ac:spMkLst>
            <pc:docMk/>
            <pc:sldMk cId="2521103927" sldId="282"/>
            <ac:spMk id="2" creationId="{0E79AB1F-55F8-4F13-8558-68DC5DB51A5A}"/>
          </ac:spMkLst>
        </pc:spChg>
        <pc:spChg chg="del">
          <ac:chgData name="Nathan Clouse" userId="60190519-0423-46ec-ac65-f82d83ecfd9c" providerId="ADAL" clId="{FDFC1815-58A3-4245-BADC-1542CD0E5EEA}" dt="2021-08-07T04:00:05.838" v="1630" actId="700"/>
          <ac:spMkLst>
            <pc:docMk/>
            <pc:sldMk cId="2521103927" sldId="282"/>
            <ac:spMk id="3" creationId="{A48BE0C0-6CF3-403C-960D-4755DDD818CC}"/>
          </ac:spMkLst>
        </pc:spChg>
        <pc:spChg chg="add mod ord">
          <ac:chgData name="Nathan Clouse" userId="60190519-0423-46ec-ac65-f82d83ecfd9c" providerId="ADAL" clId="{FDFC1815-58A3-4245-BADC-1542CD0E5EEA}" dt="2021-08-07T04:00:05.838" v="1630" actId="700"/>
          <ac:spMkLst>
            <pc:docMk/>
            <pc:sldMk cId="2521103927" sldId="282"/>
            <ac:spMk id="4" creationId="{2632E3A7-179A-4053-8997-6E7621A5F28E}"/>
          </ac:spMkLst>
        </pc:spChg>
        <pc:picChg chg="add mod">
          <ac:chgData name="Nathan Clouse" userId="60190519-0423-46ec-ac65-f82d83ecfd9c" providerId="ADAL" clId="{FDFC1815-58A3-4245-BADC-1542CD0E5EEA}" dt="2021-08-07T04:00:15.524" v="1633" actId="962"/>
          <ac:picMkLst>
            <pc:docMk/>
            <pc:sldMk cId="2521103927" sldId="282"/>
            <ac:picMk id="6" creationId="{3E7117FF-1323-42C2-A9B6-A0BC8344983A}"/>
          </ac:picMkLst>
        </pc:picChg>
      </pc:sldChg>
      <pc:sldChg chg="modSp add mod modTransition">
        <pc:chgData name="Nathan Clouse" userId="60190519-0423-46ec-ac65-f82d83ecfd9c" providerId="ADAL" clId="{FDFC1815-58A3-4245-BADC-1542CD0E5EEA}" dt="2021-08-07T04:00:54.922" v="1641"/>
        <pc:sldMkLst>
          <pc:docMk/>
          <pc:sldMk cId="1987392251" sldId="283"/>
        </pc:sldMkLst>
        <pc:picChg chg="mod">
          <ac:chgData name="Nathan Clouse" userId="60190519-0423-46ec-ac65-f82d83ecfd9c" providerId="ADAL" clId="{FDFC1815-58A3-4245-BADC-1542CD0E5EEA}" dt="2021-08-07T04:00:44.145" v="1638" actId="1076"/>
          <ac:picMkLst>
            <pc:docMk/>
            <pc:sldMk cId="1987392251" sldId="283"/>
            <ac:picMk id="6" creationId="{3E7117FF-1323-42C2-A9B6-A0BC8344983A}"/>
          </ac:picMkLst>
        </pc:picChg>
      </pc:sldChg>
      <pc:sldChg chg="modSp add mod modTransition">
        <pc:chgData name="Nathan Clouse" userId="60190519-0423-46ec-ac65-f82d83ecfd9c" providerId="ADAL" clId="{FDFC1815-58A3-4245-BADC-1542CD0E5EEA}" dt="2021-08-07T04:01:05.014" v="1643" actId="1076"/>
        <pc:sldMkLst>
          <pc:docMk/>
          <pc:sldMk cId="1620506944" sldId="284"/>
        </pc:sldMkLst>
        <pc:picChg chg="mod">
          <ac:chgData name="Nathan Clouse" userId="60190519-0423-46ec-ac65-f82d83ecfd9c" providerId="ADAL" clId="{FDFC1815-58A3-4245-BADC-1542CD0E5EEA}" dt="2021-08-07T04:01:05.014" v="1643" actId="1076"/>
          <ac:picMkLst>
            <pc:docMk/>
            <pc:sldMk cId="1620506944" sldId="284"/>
            <ac:picMk id="6" creationId="{3E7117FF-1323-42C2-A9B6-A0BC8344983A}"/>
          </ac:picMkLst>
        </pc:picChg>
      </pc:sldChg>
      <pc:sldChg chg="modSp add mod">
        <pc:chgData name="Nathan Clouse" userId="60190519-0423-46ec-ac65-f82d83ecfd9c" providerId="ADAL" clId="{FDFC1815-58A3-4245-BADC-1542CD0E5EEA}" dt="2021-08-07T04:01:13.985" v="1645" actId="1076"/>
        <pc:sldMkLst>
          <pc:docMk/>
          <pc:sldMk cId="1439078280" sldId="285"/>
        </pc:sldMkLst>
        <pc:picChg chg="mod">
          <ac:chgData name="Nathan Clouse" userId="60190519-0423-46ec-ac65-f82d83ecfd9c" providerId="ADAL" clId="{FDFC1815-58A3-4245-BADC-1542CD0E5EEA}" dt="2021-08-07T04:01:13.985" v="1645" actId="1076"/>
          <ac:picMkLst>
            <pc:docMk/>
            <pc:sldMk cId="1439078280" sldId="285"/>
            <ac:picMk id="6" creationId="{3E7117FF-1323-42C2-A9B6-A0BC8344983A}"/>
          </ac:picMkLst>
        </pc:picChg>
      </pc:sldChg>
      <pc:sldChg chg="modSp add mod">
        <pc:chgData name="Nathan Clouse" userId="60190519-0423-46ec-ac65-f82d83ecfd9c" providerId="ADAL" clId="{FDFC1815-58A3-4245-BADC-1542CD0E5EEA}" dt="2021-08-07T04:01:25.668" v="1647" actId="1076"/>
        <pc:sldMkLst>
          <pc:docMk/>
          <pc:sldMk cId="425394406" sldId="286"/>
        </pc:sldMkLst>
        <pc:picChg chg="mod">
          <ac:chgData name="Nathan Clouse" userId="60190519-0423-46ec-ac65-f82d83ecfd9c" providerId="ADAL" clId="{FDFC1815-58A3-4245-BADC-1542CD0E5EEA}" dt="2021-08-07T04:01:25.668" v="1647" actId="1076"/>
          <ac:picMkLst>
            <pc:docMk/>
            <pc:sldMk cId="425394406" sldId="286"/>
            <ac:picMk id="6" creationId="{3E7117FF-1323-42C2-A9B6-A0BC8344983A}"/>
          </ac:picMkLst>
        </pc:picChg>
      </pc:sldChg>
      <pc:sldChg chg="addSp delSp modSp new mod modClrScheme chgLayout">
        <pc:chgData name="Nathan Clouse" userId="60190519-0423-46ec-ac65-f82d83ecfd9c" providerId="ADAL" clId="{FDFC1815-58A3-4245-BADC-1542CD0E5EEA}" dt="2021-10-08T01:17:57.291" v="2921"/>
        <pc:sldMkLst>
          <pc:docMk/>
          <pc:sldMk cId="4271029295" sldId="287"/>
        </pc:sldMkLst>
        <pc:spChg chg="del mod ord">
          <ac:chgData name="Nathan Clouse" userId="60190519-0423-46ec-ac65-f82d83ecfd9c" providerId="ADAL" clId="{FDFC1815-58A3-4245-BADC-1542CD0E5EEA}" dt="2021-08-07T04:02:46.557" v="1649" actId="700"/>
          <ac:spMkLst>
            <pc:docMk/>
            <pc:sldMk cId="4271029295" sldId="287"/>
            <ac:spMk id="2" creationId="{FE5A80E8-65F9-4512-97AE-D3BDD1F5FCFF}"/>
          </ac:spMkLst>
        </pc:spChg>
        <pc:spChg chg="add mod ord">
          <ac:chgData name="Nathan Clouse" userId="60190519-0423-46ec-ac65-f82d83ecfd9c" providerId="ADAL" clId="{FDFC1815-58A3-4245-BADC-1542CD0E5EEA}" dt="2021-08-07T04:02:57.039" v="1659" actId="20577"/>
          <ac:spMkLst>
            <pc:docMk/>
            <pc:sldMk cId="4271029295" sldId="287"/>
            <ac:spMk id="3" creationId="{E3CEAF0F-32B1-4EE3-84A6-B8CAC57B21DE}"/>
          </ac:spMkLst>
        </pc:spChg>
        <pc:spChg chg="add mod ord">
          <ac:chgData name="Nathan Clouse" userId="60190519-0423-46ec-ac65-f82d83ecfd9c" providerId="ADAL" clId="{FDFC1815-58A3-4245-BADC-1542CD0E5EEA}" dt="2021-08-07T04:02:46.557" v="1649" actId="700"/>
          <ac:spMkLst>
            <pc:docMk/>
            <pc:sldMk cId="4271029295" sldId="287"/>
            <ac:spMk id="4" creationId="{5702C654-0380-4B0E-BAD7-241C09B67A87}"/>
          </ac:spMkLst>
        </pc:spChg>
        <pc:spChg chg="add mod ord">
          <ac:chgData name="Nathan Clouse" userId="60190519-0423-46ec-ac65-f82d83ecfd9c" providerId="ADAL" clId="{FDFC1815-58A3-4245-BADC-1542CD0E5EEA}" dt="2021-10-08T01:17:57.291" v="2921"/>
          <ac:spMkLst>
            <pc:docMk/>
            <pc:sldMk cId="4271029295" sldId="287"/>
            <ac:spMk id="5" creationId="{42AE745A-F55D-4FAD-A62B-616FC7EFAEC7}"/>
          </ac:spMkLst>
        </pc:spChg>
        <pc:picChg chg="add mod">
          <ac:chgData name="Nathan Clouse" userId="60190519-0423-46ec-ac65-f82d83ecfd9c" providerId="ADAL" clId="{FDFC1815-58A3-4245-BADC-1542CD0E5EEA}" dt="2021-10-08T01:16:38.153" v="2918" actId="1076"/>
          <ac:picMkLst>
            <pc:docMk/>
            <pc:sldMk cId="4271029295" sldId="287"/>
            <ac:picMk id="6" creationId="{BA2792C4-B268-4942-82E9-2560A2D2A66E}"/>
          </ac:picMkLst>
        </pc:picChg>
      </pc:sldChg>
      <pc:sldChg chg="addSp delSp modSp add mod">
        <pc:chgData name="Nathan Clouse" userId="60190519-0423-46ec-ac65-f82d83ecfd9c" providerId="ADAL" clId="{FDFC1815-58A3-4245-BADC-1542CD0E5EEA}" dt="2021-10-08T01:22:39.207" v="2933" actId="20577"/>
        <pc:sldMkLst>
          <pc:docMk/>
          <pc:sldMk cId="4214923149" sldId="288"/>
        </pc:sldMkLst>
        <pc:spChg chg="mod">
          <ac:chgData name="Nathan Clouse" userId="60190519-0423-46ec-ac65-f82d83ecfd9c" providerId="ADAL" clId="{FDFC1815-58A3-4245-BADC-1542CD0E5EEA}" dt="2021-10-08T01:22:39.207" v="2933" actId="20577"/>
          <ac:spMkLst>
            <pc:docMk/>
            <pc:sldMk cId="4214923149" sldId="288"/>
            <ac:spMk id="3" creationId="{E3CEAF0F-32B1-4EE3-84A6-B8CAC57B21DE}"/>
          </ac:spMkLst>
        </pc:spChg>
        <pc:spChg chg="add del">
          <ac:chgData name="Nathan Clouse" userId="60190519-0423-46ec-ac65-f82d83ecfd9c" providerId="ADAL" clId="{FDFC1815-58A3-4245-BADC-1542CD0E5EEA}" dt="2021-10-08T01:22:26.394" v="2929"/>
          <ac:spMkLst>
            <pc:docMk/>
            <pc:sldMk cId="4214923149" sldId="288"/>
            <ac:spMk id="4" creationId="{5702C654-0380-4B0E-BAD7-241C09B67A87}"/>
          </ac:spMkLst>
        </pc:spChg>
        <pc:spChg chg="mod">
          <ac:chgData name="Nathan Clouse" userId="60190519-0423-46ec-ac65-f82d83ecfd9c" providerId="ADAL" clId="{FDFC1815-58A3-4245-BADC-1542CD0E5EEA}" dt="2021-08-07T04:18:54.331" v="2104" actId="20577"/>
          <ac:spMkLst>
            <pc:docMk/>
            <pc:sldMk cId="4214923149" sldId="288"/>
            <ac:spMk id="5" creationId="{42AE745A-F55D-4FAD-A62B-616FC7EFAEC7}"/>
          </ac:spMkLst>
        </pc:spChg>
        <pc:picChg chg="add del mod">
          <ac:chgData name="Nathan Clouse" userId="60190519-0423-46ec-ac65-f82d83ecfd9c" providerId="ADAL" clId="{FDFC1815-58A3-4245-BADC-1542CD0E5EEA}" dt="2021-10-08T01:22:17.725" v="2923"/>
          <ac:picMkLst>
            <pc:docMk/>
            <pc:sldMk cId="4214923149" sldId="288"/>
            <ac:picMk id="1026" creationId="{CB9E30D0-A732-4BB0-8F97-B8A2491C001D}"/>
          </ac:picMkLst>
        </pc:picChg>
        <pc:picChg chg="add del mod">
          <ac:chgData name="Nathan Clouse" userId="60190519-0423-46ec-ac65-f82d83ecfd9c" providerId="ADAL" clId="{FDFC1815-58A3-4245-BADC-1542CD0E5EEA}" dt="2021-10-08T01:22:20.417" v="2925"/>
          <ac:picMkLst>
            <pc:docMk/>
            <pc:sldMk cId="4214923149" sldId="288"/>
            <ac:picMk id="1028" creationId="{A7487204-7FCE-45BC-9C23-DBA725EA909E}"/>
          </ac:picMkLst>
        </pc:picChg>
        <pc:picChg chg="add del">
          <ac:chgData name="Nathan Clouse" userId="60190519-0423-46ec-ac65-f82d83ecfd9c" providerId="ADAL" clId="{FDFC1815-58A3-4245-BADC-1542CD0E5EEA}" dt="2021-10-08T01:22:24.672" v="2927"/>
          <ac:picMkLst>
            <pc:docMk/>
            <pc:sldMk cId="4214923149" sldId="288"/>
            <ac:picMk id="1030" creationId="{10B1C685-0D2C-4912-BE72-E8941169064E}"/>
          </ac:picMkLst>
        </pc:picChg>
        <pc:picChg chg="add del mod">
          <ac:chgData name="Nathan Clouse" userId="60190519-0423-46ec-ac65-f82d83ecfd9c" providerId="ADAL" clId="{FDFC1815-58A3-4245-BADC-1542CD0E5EEA}" dt="2021-10-08T01:22:26.394" v="2929"/>
          <ac:picMkLst>
            <pc:docMk/>
            <pc:sldMk cId="4214923149" sldId="288"/>
            <ac:picMk id="1032" creationId="{FB2A17DF-0FA0-4274-8AFD-D48D108646F3}"/>
          </ac:picMkLst>
        </pc:picChg>
        <pc:picChg chg="add mod">
          <ac:chgData name="Nathan Clouse" userId="60190519-0423-46ec-ac65-f82d83ecfd9c" providerId="ADAL" clId="{FDFC1815-58A3-4245-BADC-1542CD0E5EEA}" dt="2021-10-08T01:22:36.628" v="2932" actId="1076"/>
          <ac:picMkLst>
            <pc:docMk/>
            <pc:sldMk cId="4214923149" sldId="288"/>
            <ac:picMk id="1034" creationId="{AC6EDEA9-9964-4B31-BFDC-9D6F23B252BB}"/>
          </ac:picMkLst>
        </pc:picChg>
      </pc:sldChg>
      <pc:sldChg chg="addSp delSp modSp new mod modClrScheme chgLayout">
        <pc:chgData name="Nathan Clouse" userId="60190519-0423-46ec-ac65-f82d83ecfd9c" providerId="ADAL" clId="{FDFC1815-58A3-4245-BADC-1542CD0E5EEA}" dt="2021-10-03T04:05:40.811" v="2787" actId="20577"/>
        <pc:sldMkLst>
          <pc:docMk/>
          <pc:sldMk cId="2775737262" sldId="289"/>
        </pc:sldMkLst>
        <pc:spChg chg="del mod ord">
          <ac:chgData name="Nathan Clouse" userId="60190519-0423-46ec-ac65-f82d83ecfd9c" providerId="ADAL" clId="{FDFC1815-58A3-4245-BADC-1542CD0E5EEA}" dt="2021-08-07T04:07:08.572" v="1956" actId="700"/>
          <ac:spMkLst>
            <pc:docMk/>
            <pc:sldMk cId="2775737262" sldId="289"/>
            <ac:spMk id="2" creationId="{4341B423-33DC-4C0F-B32D-3083A4B0660D}"/>
          </ac:spMkLst>
        </pc:spChg>
        <pc:spChg chg="del mod ord">
          <ac:chgData name="Nathan Clouse" userId="60190519-0423-46ec-ac65-f82d83ecfd9c" providerId="ADAL" clId="{FDFC1815-58A3-4245-BADC-1542CD0E5EEA}" dt="2021-08-07T04:07:08.572" v="1956" actId="700"/>
          <ac:spMkLst>
            <pc:docMk/>
            <pc:sldMk cId="2775737262" sldId="289"/>
            <ac:spMk id="3" creationId="{12FCE867-6417-4D8C-9B7C-86F6513B52C3}"/>
          </ac:spMkLst>
        </pc:spChg>
        <pc:spChg chg="del mod ord">
          <ac:chgData name="Nathan Clouse" userId="60190519-0423-46ec-ac65-f82d83ecfd9c" providerId="ADAL" clId="{FDFC1815-58A3-4245-BADC-1542CD0E5EEA}" dt="2021-08-07T04:07:08.572" v="1956" actId="700"/>
          <ac:spMkLst>
            <pc:docMk/>
            <pc:sldMk cId="2775737262" sldId="289"/>
            <ac:spMk id="4" creationId="{E7B2792A-B6DB-45FD-9DC6-0A7D82D9FD3A}"/>
          </ac:spMkLst>
        </pc:spChg>
        <pc:spChg chg="add mod ord">
          <ac:chgData name="Nathan Clouse" userId="60190519-0423-46ec-ac65-f82d83ecfd9c" providerId="ADAL" clId="{FDFC1815-58A3-4245-BADC-1542CD0E5EEA}" dt="2021-10-03T04:05:40.811" v="2787" actId="20577"/>
          <ac:spMkLst>
            <pc:docMk/>
            <pc:sldMk cId="2775737262" sldId="289"/>
            <ac:spMk id="5" creationId="{E5C27E74-98D2-4968-B857-1BF6AB7E778E}"/>
          </ac:spMkLst>
        </pc:spChg>
        <pc:spChg chg="add mod ord">
          <ac:chgData name="Nathan Clouse" userId="60190519-0423-46ec-ac65-f82d83ecfd9c" providerId="ADAL" clId="{FDFC1815-58A3-4245-BADC-1542CD0E5EEA}" dt="2021-08-07T04:08:45.254" v="2040" actId="27636"/>
          <ac:spMkLst>
            <pc:docMk/>
            <pc:sldMk cId="2775737262" sldId="289"/>
            <ac:spMk id="6" creationId="{9464FED0-B9F6-4ABA-AA23-C225AAC75C30}"/>
          </ac:spMkLst>
        </pc:spChg>
        <pc:spChg chg="add mod ord">
          <ac:chgData name="Nathan Clouse" userId="60190519-0423-46ec-ac65-f82d83ecfd9c" providerId="ADAL" clId="{FDFC1815-58A3-4245-BADC-1542CD0E5EEA}" dt="2021-08-07T04:10:34.454" v="2065" actId="20577"/>
          <ac:spMkLst>
            <pc:docMk/>
            <pc:sldMk cId="2775737262" sldId="289"/>
            <ac:spMk id="7" creationId="{72DD6DD0-70C6-4A53-ACB0-3A20BD211B67}"/>
          </ac:spMkLst>
        </pc:spChg>
        <pc:picChg chg="add mod">
          <ac:chgData name="Nathan Clouse" userId="60190519-0423-46ec-ac65-f82d83ecfd9c" providerId="ADAL" clId="{FDFC1815-58A3-4245-BADC-1542CD0E5EEA}" dt="2021-08-07T04:11:11.471" v="2073" actId="1076"/>
          <ac:picMkLst>
            <pc:docMk/>
            <pc:sldMk cId="2775737262" sldId="289"/>
            <ac:picMk id="6146" creationId="{37B81684-6F82-4F11-810B-0EF5F8928E68}"/>
          </ac:picMkLst>
        </pc:picChg>
      </pc:sldChg>
      <pc:sldChg chg="addSp delSp modSp new mod modClrScheme chgLayout">
        <pc:chgData name="Nathan Clouse" userId="60190519-0423-46ec-ac65-f82d83ecfd9c" providerId="ADAL" clId="{FDFC1815-58A3-4245-BADC-1542CD0E5EEA}" dt="2021-10-08T03:04:17.048" v="3408" actId="22"/>
        <pc:sldMkLst>
          <pc:docMk/>
          <pc:sldMk cId="3313499052" sldId="290"/>
        </pc:sldMkLst>
        <pc:spChg chg="add del mod">
          <ac:chgData name="Nathan Clouse" userId="60190519-0423-46ec-ac65-f82d83ecfd9c" providerId="ADAL" clId="{FDFC1815-58A3-4245-BADC-1542CD0E5EEA}" dt="2021-10-08T03:04:17.048" v="3408" actId="22"/>
          <ac:spMkLst>
            <pc:docMk/>
            <pc:sldMk cId="3313499052" sldId="290"/>
            <ac:spMk id="2" creationId="{A6A7F75E-D18D-47BE-A4B7-40ADF100426F}"/>
          </ac:spMkLst>
        </pc:spChg>
        <pc:spChg chg="del mod ord">
          <ac:chgData name="Nathan Clouse" userId="60190519-0423-46ec-ac65-f82d83ecfd9c" providerId="ADAL" clId="{FDFC1815-58A3-4245-BADC-1542CD0E5EEA}" dt="2021-08-08T03:48:56.825" v="2319" actId="700"/>
          <ac:spMkLst>
            <pc:docMk/>
            <pc:sldMk cId="3313499052" sldId="290"/>
            <ac:spMk id="2" creationId="{FF0D62B9-99FF-4CED-95DF-98B72D26434F}"/>
          </ac:spMkLst>
        </pc:spChg>
        <pc:spChg chg="del mod ord">
          <ac:chgData name="Nathan Clouse" userId="60190519-0423-46ec-ac65-f82d83ecfd9c" providerId="ADAL" clId="{FDFC1815-58A3-4245-BADC-1542CD0E5EEA}" dt="2021-08-08T03:48:56.825" v="2319" actId="700"/>
          <ac:spMkLst>
            <pc:docMk/>
            <pc:sldMk cId="3313499052" sldId="290"/>
            <ac:spMk id="3" creationId="{80123D4C-5471-453C-8205-73E615BF53BF}"/>
          </ac:spMkLst>
        </pc:spChg>
        <pc:spChg chg="del mod ord">
          <ac:chgData name="Nathan Clouse" userId="60190519-0423-46ec-ac65-f82d83ecfd9c" providerId="ADAL" clId="{FDFC1815-58A3-4245-BADC-1542CD0E5EEA}" dt="2021-08-08T03:48:56.825" v="2319" actId="700"/>
          <ac:spMkLst>
            <pc:docMk/>
            <pc:sldMk cId="3313499052" sldId="290"/>
            <ac:spMk id="4" creationId="{E2057287-FCD5-4FF9-BE2C-F440142DECE5}"/>
          </ac:spMkLst>
        </pc:spChg>
        <pc:spChg chg="add mod ord">
          <ac:chgData name="Nathan Clouse" userId="60190519-0423-46ec-ac65-f82d83ecfd9c" providerId="ADAL" clId="{FDFC1815-58A3-4245-BADC-1542CD0E5EEA}" dt="2021-08-08T03:49:03.812" v="2330" actId="20577"/>
          <ac:spMkLst>
            <pc:docMk/>
            <pc:sldMk cId="3313499052" sldId="290"/>
            <ac:spMk id="5" creationId="{C46CC18D-7E5E-4BB9-AD5D-FCC68269DFC2}"/>
          </ac:spMkLst>
        </pc:spChg>
        <pc:spChg chg="add del mod ord">
          <ac:chgData name="Nathan Clouse" userId="60190519-0423-46ec-ac65-f82d83ecfd9c" providerId="ADAL" clId="{FDFC1815-58A3-4245-BADC-1542CD0E5EEA}" dt="2021-10-08T03:04:05.466" v="3407"/>
          <ac:spMkLst>
            <pc:docMk/>
            <pc:sldMk cId="3313499052" sldId="290"/>
            <ac:spMk id="6" creationId="{718EEAE0-97CC-4E6B-AC9E-75F17AE982E9}"/>
          </ac:spMkLst>
        </pc:spChg>
        <pc:spChg chg="add mod ord">
          <ac:chgData name="Nathan Clouse" userId="60190519-0423-46ec-ac65-f82d83ecfd9c" providerId="ADAL" clId="{FDFC1815-58A3-4245-BADC-1542CD0E5EEA}" dt="2021-08-08T03:49:59.365" v="2479" actId="20577"/>
          <ac:spMkLst>
            <pc:docMk/>
            <pc:sldMk cId="3313499052" sldId="290"/>
            <ac:spMk id="7" creationId="{30B6B6F1-843D-4E02-82D4-4ED3002E6BF1}"/>
          </ac:spMkLst>
        </pc:spChg>
        <pc:picChg chg="add mod ord">
          <ac:chgData name="Nathan Clouse" userId="60190519-0423-46ec-ac65-f82d83ecfd9c" providerId="ADAL" clId="{FDFC1815-58A3-4245-BADC-1542CD0E5EEA}" dt="2021-10-08T03:04:17.048" v="3408" actId="22"/>
          <ac:picMkLst>
            <pc:docMk/>
            <pc:sldMk cId="3313499052" sldId="290"/>
            <ac:picMk id="4" creationId="{1D72526B-2A88-4E06-8B84-4B8A502913E9}"/>
          </ac:picMkLst>
        </pc:picChg>
      </pc:sldChg>
      <pc:sldChg chg="addSp delSp modSp new mod">
        <pc:chgData name="Nathan Clouse" userId="60190519-0423-46ec-ac65-f82d83ecfd9c" providerId="ADAL" clId="{FDFC1815-58A3-4245-BADC-1542CD0E5EEA}" dt="2021-10-08T03:09:20.854" v="3619" actId="22"/>
        <pc:sldMkLst>
          <pc:docMk/>
          <pc:sldMk cId="4015346455" sldId="291"/>
        </pc:sldMkLst>
        <pc:spChg chg="mod">
          <ac:chgData name="Nathan Clouse" userId="60190519-0423-46ec-ac65-f82d83ecfd9c" providerId="ADAL" clId="{FDFC1815-58A3-4245-BADC-1542CD0E5EEA}" dt="2021-08-08T03:50:10.951" v="2481"/>
          <ac:spMkLst>
            <pc:docMk/>
            <pc:sldMk cId="4015346455" sldId="291"/>
            <ac:spMk id="2" creationId="{E7D08912-2E6E-44E2-82D0-63BE4C94D972}"/>
          </ac:spMkLst>
        </pc:spChg>
        <pc:spChg chg="del">
          <ac:chgData name="Nathan Clouse" userId="60190519-0423-46ec-ac65-f82d83ecfd9c" providerId="ADAL" clId="{FDFC1815-58A3-4245-BADC-1542CD0E5EEA}" dt="2021-10-08T03:09:20.854" v="3619" actId="22"/>
          <ac:spMkLst>
            <pc:docMk/>
            <pc:sldMk cId="4015346455" sldId="291"/>
            <ac:spMk id="3" creationId="{9CDDBA35-C36D-4BE9-9479-FA4DAE144881}"/>
          </ac:spMkLst>
        </pc:spChg>
        <pc:spChg chg="mod">
          <ac:chgData name="Nathan Clouse" userId="60190519-0423-46ec-ac65-f82d83ecfd9c" providerId="ADAL" clId="{FDFC1815-58A3-4245-BADC-1542CD0E5EEA}" dt="2021-10-08T03:07:04.783" v="3618" actId="20577"/>
          <ac:spMkLst>
            <pc:docMk/>
            <pc:sldMk cId="4015346455" sldId="291"/>
            <ac:spMk id="4" creationId="{B60028B0-9138-4539-8EF5-D2A5B3FFB88F}"/>
          </ac:spMkLst>
        </pc:spChg>
        <pc:picChg chg="add mod ord">
          <ac:chgData name="Nathan Clouse" userId="60190519-0423-46ec-ac65-f82d83ecfd9c" providerId="ADAL" clId="{FDFC1815-58A3-4245-BADC-1542CD0E5EEA}" dt="2021-10-08T03:09:20.854" v="3619" actId="22"/>
          <ac:picMkLst>
            <pc:docMk/>
            <pc:sldMk cId="4015346455" sldId="291"/>
            <ac:picMk id="6" creationId="{2469873B-B01D-4036-B779-FD452D5851DD}"/>
          </ac:picMkLst>
        </pc:picChg>
      </pc:sldChg>
      <pc:sldChg chg="addSp delSp modSp new mod modClrScheme modAnim chgLayout">
        <pc:chgData name="Nathan Clouse" userId="60190519-0423-46ec-ac65-f82d83ecfd9c" providerId="ADAL" clId="{FDFC1815-58A3-4245-BADC-1542CD0E5EEA}" dt="2021-10-08T03:43:46.859" v="4036"/>
        <pc:sldMkLst>
          <pc:docMk/>
          <pc:sldMk cId="1150718687" sldId="292"/>
        </pc:sldMkLst>
        <pc:spChg chg="mod ord">
          <ac:chgData name="Nathan Clouse" userId="60190519-0423-46ec-ac65-f82d83ecfd9c" providerId="ADAL" clId="{FDFC1815-58A3-4245-BADC-1542CD0E5EEA}" dt="2021-10-08T03:36:03.685" v="4022" actId="700"/>
          <ac:spMkLst>
            <pc:docMk/>
            <pc:sldMk cId="1150718687" sldId="292"/>
            <ac:spMk id="2" creationId="{E637EAF2-155B-45EA-BF3A-19ABDDEE9BF0}"/>
          </ac:spMkLst>
        </pc:spChg>
        <pc:spChg chg="del">
          <ac:chgData name="Nathan Clouse" userId="60190519-0423-46ec-ac65-f82d83ecfd9c" providerId="ADAL" clId="{FDFC1815-58A3-4245-BADC-1542CD0E5EEA}" dt="2021-10-08T03:18:03.232" v="3805"/>
          <ac:spMkLst>
            <pc:docMk/>
            <pc:sldMk cId="1150718687" sldId="292"/>
            <ac:spMk id="3" creationId="{583D7F21-64B6-4D4E-83CE-6F29721BDDFC}"/>
          </ac:spMkLst>
        </pc:spChg>
        <pc:spChg chg="mod ord">
          <ac:chgData name="Nathan Clouse" userId="60190519-0423-46ec-ac65-f82d83ecfd9c" providerId="ADAL" clId="{FDFC1815-58A3-4245-BADC-1542CD0E5EEA}" dt="2021-10-08T03:36:35.441" v="4027" actId="255"/>
          <ac:spMkLst>
            <pc:docMk/>
            <pc:sldMk cId="1150718687" sldId="292"/>
            <ac:spMk id="4" creationId="{96A5FAE5-D673-4B8A-9B12-FB93133D8FE2}"/>
          </ac:spMkLst>
        </pc:spChg>
        <pc:picChg chg="add mod ord">
          <ac:chgData name="Nathan Clouse" userId="60190519-0423-46ec-ac65-f82d83ecfd9c" providerId="ADAL" clId="{FDFC1815-58A3-4245-BADC-1542CD0E5EEA}" dt="2021-10-08T03:36:03.685" v="4022" actId="700"/>
          <ac:picMkLst>
            <pc:docMk/>
            <pc:sldMk cId="1150718687" sldId="292"/>
            <ac:picMk id="2050" creationId="{C7F29F2F-9313-4256-8841-C59B5A362542}"/>
          </ac:picMkLst>
        </pc:picChg>
        <pc:picChg chg="add del mod">
          <ac:chgData name="Nathan Clouse" userId="60190519-0423-46ec-ac65-f82d83ecfd9c" providerId="ADAL" clId="{FDFC1815-58A3-4245-BADC-1542CD0E5EEA}" dt="2021-10-08T03:43:09.568" v="4031"/>
          <ac:picMkLst>
            <pc:docMk/>
            <pc:sldMk cId="1150718687" sldId="292"/>
            <ac:picMk id="2052" creationId="{77D03D97-1BBE-427E-A678-7F32C02DE742}"/>
          </ac:picMkLst>
        </pc:picChg>
        <pc:picChg chg="add mod">
          <ac:chgData name="Nathan Clouse" userId="60190519-0423-46ec-ac65-f82d83ecfd9c" providerId="ADAL" clId="{FDFC1815-58A3-4245-BADC-1542CD0E5EEA}" dt="2021-10-08T03:43:41.280" v="4035" actId="167"/>
          <ac:picMkLst>
            <pc:docMk/>
            <pc:sldMk cId="1150718687" sldId="292"/>
            <ac:picMk id="2054" creationId="{516C9AA9-5C87-4CAE-BD98-6560AD0860CC}"/>
          </ac:picMkLst>
        </pc:picChg>
      </pc:sldChg>
      <pc:sldChg chg="modSp new mod">
        <pc:chgData name="Nathan Clouse" userId="60190519-0423-46ec-ac65-f82d83ecfd9c" providerId="ADAL" clId="{FDFC1815-58A3-4245-BADC-1542CD0E5EEA}" dt="2021-08-08T03:50:20.878" v="2484"/>
        <pc:sldMkLst>
          <pc:docMk/>
          <pc:sldMk cId="155482656" sldId="293"/>
        </pc:sldMkLst>
        <pc:spChg chg="mod">
          <ac:chgData name="Nathan Clouse" userId="60190519-0423-46ec-ac65-f82d83ecfd9c" providerId="ADAL" clId="{FDFC1815-58A3-4245-BADC-1542CD0E5EEA}" dt="2021-08-08T03:50:20.878" v="2484"/>
          <ac:spMkLst>
            <pc:docMk/>
            <pc:sldMk cId="155482656" sldId="293"/>
            <ac:spMk id="2" creationId="{8B5CD891-D1B4-4DE6-A141-560C0E32C349}"/>
          </ac:spMkLst>
        </pc:spChg>
      </pc:sldChg>
      <pc:sldChg chg="modSp new mod modNotesTx">
        <pc:chgData name="Nathan Clouse" userId="60190519-0423-46ec-ac65-f82d83ecfd9c" providerId="ADAL" clId="{FDFC1815-58A3-4245-BADC-1542CD0E5EEA}" dt="2021-08-08T04:33:18.202" v="2707"/>
        <pc:sldMkLst>
          <pc:docMk/>
          <pc:sldMk cId="88394818" sldId="294"/>
        </pc:sldMkLst>
        <pc:spChg chg="mod">
          <ac:chgData name="Nathan Clouse" userId="60190519-0423-46ec-ac65-f82d83ecfd9c" providerId="ADAL" clId="{FDFC1815-58A3-4245-BADC-1542CD0E5EEA}" dt="2021-08-08T04:27:09.338" v="2523" actId="20577"/>
          <ac:spMkLst>
            <pc:docMk/>
            <pc:sldMk cId="88394818" sldId="294"/>
            <ac:spMk id="2" creationId="{B5EBD023-6A43-41FD-A0A4-8E11BDDDBA61}"/>
          </ac:spMkLst>
        </pc:spChg>
        <pc:spChg chg="mod">
          <ac:chgData name="Nathan Clouse" userId="60190519-0423-46ec-ac65-f82d83ecfd9c" providerId="ADAL" clId="{FDFC1815-58A3-4245-BADC-1542CD0E5EEA}" dt="2021-08-08T04:33:15.794" v="2706" actId="20577"/>
          <ac:spMkLst>
            <pc:docMk/>
            <pc:sldMk cId="88394818" sldId="294"/>
            <ac:spMk id="3" creationId="{413FD373-E9CC-40D9-A2B5-C1A7F60AB150}"/>
          </ac:spMkLst>
        </pc:spChg>
        <pc:spChg chg="mod">
          <ac:chgData name="Nathan Clouse" userId="60190519-0423-46ec-ac65-f82d83ecfd9c" providerId="ADAL" clId="{FDFC1815-58A3-4245-BADC-1542CD0E5EEA}" dt="2021-08-08T04:28:30.642" v="2656" actId="20577"/>
          <ac:spMkLst>
            <pc:docMk/>
            <pc:sldMk cId="88394818" sldId="294"/>
            <ac:spMk id="4" creationId="{C8620621-7C90-4DBF-A3BD-B87F8155D7F5}"/>
          </ac:spMkLst>
        </pc:spChg>
      </pc:sldChg>
      <pc:sldChg chg="modSp new mod">
        <pc:chgData name="Nathan Clouse" userId="60190519-0423-46ec-ac65-f82d83ecfd9c" providerId="ADAL" clId="{FDFC1815-58A3-4245-BADC-1542CD0E5EEA}" dt="2021-10-10T04:32:11.182" v="4129" actId="20577"/>
        <pc:sldMkLst>
          <pc:docMk/>
          <pc:sldMk cId="2001814750" sldId="295"/>
        </pc:sldMkLst>
        <pc:spChg chg="mod">
          <ac:chgData name="Nathan Clouse" userId="60190519-0423-46ec-ac65-f82d83ecfd9c" providerId="ADAL" clId="{FDFC1815-58A3-4245-BADC-1542CD0E5EEA}" dt="2021-10-10T04:32:11.182" v="4129" actId="20577"/>
          <ac:spMkLst>
            <pc:docMk/>
            <pc:sldMk cId="2001814750" sldId="295"/>
            <ac:spMk id="2" creationId="{587FA63F-D211-4429-8C96-5DAE219D6568}"/>
          </ac:spMkLst>
        </pc:spChg>
        <pc:spChg chg="mod">
          <ac:chgData name="Nathan Clouse" userId="60190519-0423-46ec-ac65-f82d83ecfd9c" providerId="ADAL" clId="{FDFC1815-58A3-4245-BADC-1542CD0E5EEA}" dt="2021-10-03T03:24:54.964" v="2784" actId="20577"/>
          <ac:spMkLst>
            <pc:docMk/>
            <pc:sldMk cId="2001814750" sldId="295"/>
            <ac:spMk id="3" creationId="{9F38CA53-A1B0-46CA-8BD2-95214CD30CEE}"/>
          </ac:spMkLst>
        </pc:spChg>
      </pc:sldChg>
      <pc:sldChg chg="add del">
        <pc:chgData name="Nathan Clouse" userId="60190519-0423-46ec-ac65-f82d83ecfd9c" providerId="ADAL" clId="{FDFC1815-58A3-4245-BADC-1542CD0E5EEA}" dt="2021-08-23T03:59:21.132" v="2769"/>
        <pc:sldMkLst>
          <pc:docMk/>
          <pc:sldMk cId="1103492981" sldId="296"/>
        </pc:sldMkLst>
      </pc:sldChg>
      <pc:sldChg chg="add">
        <pc:chgData name="Nathan Clouse" userId="60190519-0423-46ec-ac65-f82d83ecfd9c" providerId="ADAL" clId="{FDFC1815-58A3-4245-BADC-1542CD0E5EEA}" dt="2021-08-23T03:59:21.961" v="2770"/>
        <pc:sldMkLst>
          <pc:docMk/>
          <pc:sldMk cId="2782143354" sldId="296"/>
        </pc:sldMkLst>
      </pc:sldChg>
      <pc:sldChg chg="add">
        <pc:chgData name="Nathan Clouse" userId="60190519-0423-46ec-ac65-f82d83ecfd9c" providerId="ADAL" clId="{FDFC1815-58A3-4245-BADC-1542CD0E5EEA}" dt="2021-10-03T03:43:52.092" v="2785"/>
        <pc:sldMkLst>
          <pc:docMk/>
          <pc:sldMk cId="1746630260" sldId="379"/>
        </pc:sldMkLst>
      </pc:sldChg>
      <pc:sldChg chg="modSp add mod">
        <pc:chgData name="Nathan Clouse" userId="60190519-0423-46ec-ac65-f82d83ecfd9c" providerId="ADAL" clId="{FDFC1815-58A3-4245-BADC-1542CD0E5EEA}" dt="2021-10-03T04:06:10.019" v="2797" actId="20577"/>
        <pc:sldMkLst>
          <pc:docMk/>
          <pc:sldMk cId="3970317164" sldId="381"/>
        </pc:sldMkLst>
        <pc:spChg chg="mod">
          <ac:chgData name="Nathan Clouse" userId="60190519-0423-46ec-ac65-f82d83ecfd9c" providerId="ADAL" clId="{FDFC1815-58A3-4245-BADC-1542CD0E5EEA}" dt="2021-10-03T04:06:10.019" v="2797" actId="20577"/>
          <ac:spMkLst>
            <pc:docMk/>
            <pc:sldMk cId="3970317164" sldId="381"/>
            <ac:spMk id="5" creationId="{EE2EAFF5-F1A3-46C4-B749-9385231FA531}"/>
          </ac:spMkLst>
        </pc:spChg>
      </pc:sldChg>
      <pc:sldChg chg="add del">
        <pc:chgData name="Nathan Clouse" userId="60190519-0423-46ec-ac65-f82d83ecfd9c" providerId="ADAL" clId="{FDFC1815-58A3-4245-BADC-1542CD0E5EEA}" dt="2021-10-06T10:45:55.094" v="2811" actId="47"/>
        <pc:sldMkLst>
          <pc:docMk/>
          <pc:sldMk cId="1320019902" sldId="382"/>
        </pc:sldMkLst>
      </pc:sldChg>
      <pc:sldChg chg="add ord">
        <pc:chgData name="Nathan Clouse" userId="60190519-0423-46ec-ac65-f82d83ecfd9c" providerId="ADAL" clId="{FDFC1815-58A3-4245-BADC-1542CD0E5EEA}" dt="2021-10-06T10:45:51.106" v="2809"/>
        <pc:sldMkLst>
          <pc:docMk/>
          <pc:sldMk cId="2835677275" sldId="383"/>
        </pc:sldMkLst>
      </pc:sldChg>
      <pc:sldChg chg="add">
        <pc:chgData name="Nathan Clouse" userId="60190519-0423-46ec-ac65-f82d83ecfd9c" providerId="ADAL" clId="{FDFC1815-58A3-4245-BADC-1542CD0E5EEA}" dt="2021-10-03T03:24:35.806" v="2772"/>
        <pc:sldMkLst>
          <pc:docMk/>
          <pc:sldMk cId="2283437559" sldId="384"/>
        </pc:sldMkLst>
      </pc:sldChg>
      <pc:sldChg chg="modSp add mod">
        <pc:chgData name="Nathan Clouse" userId="60190519-0423-46ec-ac65-f82d83ecfd9c" providerId="ADAL" clId="{FDFC1815-58A3-4245-BADC-1542CD0E5EEA}" dt="2021-10-03T04:06:20.874" v="2807" actId="20577"/>
        <pc:sldMkLst>
          <pc:docMk/>
          <pc:sldMk cId="2053788707" sldId="385"/>
        </pc:sldMkLst>
        <pc:spChg chg="mod">
          <ac:chgData name="Nathan Clouse" userId="60190519-0423-46ec-ac65-f82d83ecfd9c" providerId="ADAL" clId="{FDFC1815-58A3-4245-BADC-1542CD0E5EEA}" dt="2021-10-03T04:06:20.874" v="2807" actId="20577"/>
          <ac:spMkLst>
            <pc:docMk/>
            <pc:sldMk cId="2053788707" sldId="385"/>
            <ac:spMk id="3" creationId="{AC5A4986-382C-4283-AAA0-73B0FFB2A187}"/>
          </ac:spMkLst>
        </pc:spChg>
        <pc:spChg chg="mod">
          <ac:chgData name="Nathan Clouse" userId="60190519-0423-46ec-ac65-f82d83ecfd9c" providerId="ADAL" clId="{FDFC1815-58A3-4245-BADC-1542CD0E5EEA}" dt="2021-10-03T04:06:18.394" v="2806" actId="20577"/>
          <ac:spMkLst>
            <pc:docMk/>
            <pc:sldMk cId="2053788707" sldId="385"/>
            <ac:spMk id="5" creationId="{EE2EAFF5-F1A3-46C4-B749-9385231FA531}"/>
          </ac:spMkLst>
        </pc:spChg>
      </pc:sldChg>
      <pc:sldChg chg="modSp mod">
        <pc:chgData name="Nathan Clouse" userId="60190519-0423-46ec-ac65-f82d83ecfd9c" providerId="ADAL" clId="{FDFC1815-58A3-4245-BADC-1542CD0E5EEA}" dt="2021-10-08T01:14:31.285" v="2913" actId="20577"/>
        <pc:sldMkLst>
          <pc:docMk/>
          <pc:sldMk cId="1002133266" sldId="387"/>
        </pc:sldMkLst>
        <pc:spChg chg="mod">
          <ac:chgData name="Nathan Clouse" userId="60190519-0423-46ec-ac65-f82d83ecfd9c" providerId="ADAL" clId="{FDFC1815-58A3-4245-BADC-1542CD0E5EEA}" dt="2021-10-08T01:14:31.285" v="2913" actId="20577"/>
          <ac:spMkLst>
            <pc:docMk/>
            <pc:sldMk cId="1002133266" sldId="387"/>
            <ac:spMk id="4" creationId="{1C6FAF6C-9287-4F0D-B4BF-4D653824C918}"/>
          </ac:spMkLst>
        </pc:spChg>
      </pc:sldChg>
      <pc:sldChg chg="add">
        <pc:chgData name="Nathan Clouse" userId="60190519-0423-46ec-ac65-f82d83ecfd9c" providerId="ADAL" clId="{FDFC1815-58A3-4245-BADC-1542CD0E5EEA}" dt="2021-10-08T02:59:28.559" v="3406"/>
        <pc:sldMkLst>
          <pc:docMk/>
          <pc:sldMk cId="2037078057" sldId="388"/>
        </pc:sldMkLst>
      </pc:sldChg>
      <pc:sldChg chg="addSp delSp modSp add mod modTransition modAnim">
        <pc:chgData name="Nathan Clouse" userId="60190519-0423-46ec-ac65-f82d83ecfd9c" providerId="ADAL" clId="{FDFC1815-58A3-4245-BADC-1542CD0E5EEA}" dt="2021-10-08T03:05:36.372" v="3421"/>
        <pc:sldMkLst>
          <pc:docMk/>
          <pc:sldMk cId="2303272293" sldId="389"/>
        </pc:sldMkLst>
        <pc:spChg chg="add mod">
          <ac:chgData name="Nathan Clouse" userId="60190519-0423-46ec-ac65-f82d83ecfd9c" providerId="ADAL" clId="{FDFC1815-58A3-4245-BADC-1542CD0E5EEA}" dt="2021-10-08T03:04:27.570" v="3411" actId="478"/>
          <ac:spMkLst>
            <pc:docMk/>
            <pc:sldMk cId="2303272293" sldId="389"/>
            <ac:spMk id="3" creationId="{BE3149B2-8158-4DC2-ADF5-B5AAE38B53FF}"/>
          </ac:spMkLst>
        </pc:spChg>
        <pc:spChg chg="mod">
          <ac:chgData name="Nathan Clouse" userId="60190519-0423-46ec-ac65-f82d83ecfd9c" providerId="ADAL" clId="{FDFC1815-58A3-4245-BADC-1542CD0E5EEA}" dt="2021-10-08T03:04:29.777" v="3412" actId="20577"/>
          <ac:spMkLst>
            <pc:docMk/>
            <pc:sldMk cId="2303272293" sldId="389"/>
            <ac:spMk id="5" creationId="{C46CC18D-7E5E-4BB9-AD5D-FCC68269DFC2}"/>
          </ac:spMkLst>
        </pc:spChg>
        <pc:spChg chg="add del mod">
          <ac:chgData name="Nathan Clouse" userId="60190519-0423-46ec-ac65-f82d83ecfd9c" providerId="ADAL" clId="{FDFC1815-58A3-4245-BADC-1542CD0E5EEA}" dt="2021-10-08T03:05:01.032" v="3417" actId="11529"/>
          <ac:spMkLst>
            <pc:docMk/>
            <pc:sldMk cId="2303272293" sldId="389"/>
            <ac:spMk id="6" creationId="{4487D51A-0950-4E3F-9B60-C548BB92A6C5}"/>
          </ac:spMkLst>
        </pc:spChg>
        <pc:spChg chg="del">
          <ac:chgData name="Nathan Clouse" userId="60190519-0423-46ec-ac65-f82d83ecfd9c" providerId="ADAL" clId="{FDFC1815-58A3-4245-BADC-1542CD0E5EEA}" dt="2021-10-08T03:04:27.570" v="3411" actId="478"/>
          <ac:spMkLst>
            <pc:docMk/>
            <pc:sldMk cId="2303272293" sldId="389"/>
            <ac:spMk id="7" creationId="{30B6B6F1-843D-4E02-82D4-4ED3002E6BF1}"/>
          </ac:spMkLst>
        </pc:spChg>
        <pc:spChg chg="add mod">
          <ac:chgData name="Nathan Clouse" userId="60190519-0423-46ec-ac65-f82d83ecfd9c" providerId="ADAL" clId="{FDFC1815-58A3-4245-BADC-1542CD0E5EEA}" dt="2021-10-08T03:05:12.727" v="3418" actId="11529"/>
          <ac:spMkLst>
            <pc:docMk/>
            <pc:sldMk cId="2303272293" sldId="389"/>
            <ac:spMk id="8" creationId="{35066DFA-A4DD-40BA-A1FD-09DE6090863C}"/>
          </ac:spMkLst>
        </pc:spChg>
        <pc:picChg chg="mod">
          <ac:chgData name="Nathan Clouse" userId="60190519-0423-46ec-ac65-f82d83ecfd9c" providerId="ADAL" clId="{FDFC1815-58A3-4245-BADC-1542CD0E5EEA}" dt="2021-10-08T03:04:40.019" v="3415" actId="1076"/>
          <ac:picMkLst>
            <pc:docMk/>
            <pc:sldMk cId="2303272293" sldId="389"/>
            <ac:picMk id="4" creationId="{1D72526B-2A88-4E06-8B84-4B8A502913E9}"/>
          </ac:picMkLst>
        </pc:picChg>
      </pc:sldChg>
      <pc:sldChg chg="add modTransition">
        <pc:chgData name="Nathan Clouse" userId="60190519-0423-46ec-ac65-f82d83ecfd9c" providerId="ADAL" clId="{FDFC1815-58A3-4245-BADC-1542CD0E5EEA}" dt="2021-10-08T03:05:40.040" v="3422"/>
        <pc:sldMkLst>
          <pc:docMk/>
          <pc:sldMk cId="2961982830" sldId="390"/>
        </pc:sldMkLst>
      </pc:sldChg>
      <pc:sldChg chg="addSp delSp modSp add mod modTransition">
        <pc:chgData name="Nathan Clouse" userId="60190519-0423-46ec-ac65-f82d83ecfd9c" providerId="ADAL" clId="{FDFC1815-58A3-4245-BADC-1542CD0E5EEA}" dt="2021-10-08T03:10:02.956" v="3627"/>
        <pc:sldMkLst>
          <pc:docMk/>
          <pc:sldMk cId="4035935484" sldId="391"/>
        </pc:sldMkLst>
        <pc:spChg chg="del">
          <ac:chgData name="Nathan Clouse" userId="60190519-0423-46ec-ac65-f82d83ecfd9c" providerId="ADAL" clId="{FDFC1815-58A3-4245-BADC-1542CD0E5EEA}" dt="2021-10-08T03:09:43.801" v="3624" actId="478"/>
          <ac:spMkLst>
            <pc:docMk/>
            <pc:sldMk cId="4035935484" sldId="391"/>
            <ac:spMk id="2" creationId="{E7D08912-2E6E-44E2-82D0-63BE4C94D972}"/>
          </ac:spMkLst>
        </pc:spChg>
        <pc:spChg chg="del">
          <ac:chgData name="Nathan Clouse" userId="60190519-0423-46ec-ac65-f82d83ecfd9c" providerId="ADAL" clId="{FDFC1815-58A3-4245-BADC-1542CD0E5EEA}" dt="2021-10-08T03:09:40.929" v="3623" actId="478"/>
          <ac:spMkLst>
            <pc:docMk/>
            <pc:sldMk cId="4035935484" sldId="391"/>
            <ac:spMk id="4" creationId="{B60028B0-9138-4539-8EF5-D2A5B3FFB88F}"/>
          </ac:spMkLst>
        </pc:spChg>
        <pc:spChg chg="add mod">
          <ac:chgData name="Nathan Clouse" userId="60190519-0423-46ec-ac65-f82d83ecfd9c" providerId="ADAL" clId="{FDFC1815-58A3-4245-BADC-1542CD0E5EEA}" dt="2021-10-08T03:09:40.929" v="3623" actId="478"/>
          <ac:spMkLst>
            <pc:docMk/>
            <pc:sldMk cId="4035935484" sldId="391"/>
            <ac:spMk id="5" creationId="{41E46B97-C6FA-40F0-BA3D-5E4B9036B51F}"/>
          </ac:spMkLst>
        </pc:spChg>
        <pc:spChg chg="add mod">
          <ac:chgData name="Nathan Clouse" userId="60190519-0423-46ec-ac65-f82d83ecfd9c" providerId="ADAL" clId="{FDFC1815-58A3-4245-BADC-1542CD0E5EEA}" dt="2021-10-08T03:09:43.801" v="3624" actId="478"/>
          <ac:spMkLst>
            <pc:docMk/>
            <pc:sldMk cId="4035935484" sldId="391"/>
            <ac:spMk id="8" creationId="{A537D157-4A30-450B-B32C-90CAC39B3042}"/>
          </ac:spMkLst>
        </pc:spChg>
        <pc:picChg chg="mod">
          <ac:chgData name="Nathan Clouse" userId="60190519-0423-46ec-ac65-f82d83ecfd9c" providerId="ADAL" clId="{FDFC1815-58A3-4245-BADC-1542CD0E5EEA}" dt="2021-10-08T03:09:56.658" v="3626" actId="1076"/>
          <ac:picMkLst>
            <pc:docMk/>
            <pc:sldMk cId="4035935484" sldId="391"/>
            <ac:picMk id="6" creationId="{2469873B-B01D-4036-B779-FD452D5851DD}"/>
          </ac:picMkLst>
        </pc:picChg>
      </pc:sldChg>
      <pc:sldChg chg="add modTransition">
        <pc:chgData name="Nathan Clouse" userId="60190519-0423-46ec-ac65-f82d83ecfd9c" providerId="ADAL" clId="{FDFC1815-58A3-4245-BADC-1542CD0E5EEA}" dt="2021-10-08T03:10:05.291" v="3628"/>
        <pc:sldMkLst>
          <pc:docMk/>
          <pc:sldMk cId="1123301932" sldId="392"/>
        </pc:sldMkLst>
      </pc:sldChg>
      <pc:sldChg chg="add">
        <pc:chgData name="Nathan Clouse" userId="60190519-0423-46ec-ac65-f82d83ecfd9c" providerId="ADAL" clId="{FDFC1815-58A3-4245-BADC-1542CD0E5EEA}" dt="2021-10-08T03:11:46.998" v="3632"/>
        <pc:sldMkLst>
          <pc:docMk/>
          <pc:sldMk cId="617643362" sldId="393"/>
        </pc:sldMkLst>
      </pc:sldChg>
      <pc:sldChg chg="addSp delSp modSp add mod modClrScheme modAnim chgLayout">
        <pc:chgData name="Nathan Clouse" userId="60190519-0423-46ec-ac65-f82d83ecfd9c" providerId="ADAL" clId="{FDFC1815-58A3-4245-BADC-1542CD0E5EEA}" dt="2021-10-08T03:46:11.326" v="4100"/>
        <pc:sldMkLst>
          <pc:docMk/>
          <pc:sldMk cId="3080096138" sldId="394"/>
        </pc:sldMkLst>
        <pc:spChg chg="mod ord">
          <ac:chgData name="Nathan Clouse" userId="60190519-0423-46ec-ac65-f82d83ecfd9c" providerId="ADAL" clId="{FDFC1815-58A3-4245-BADC-1542CD0E5EEA}" dt="2021-10-08T03:36:11.517" v="4023" actId="700"/>
          <ac:spMkLst>
            <pc:docMk/>
            <pc:sldMk cId="3080096138" sldId="394"/>
            <ac:spMk id="2" creationId="{E637EAF2-155B-45EA-BF3A-19ABDDEE9BF0}"/>
          </ac:spMkLst>
        </pc:spChg>
        <pc:spChg chg="add del mod ord">
          <ac:chgData name="Nathan Clouse" userId="60190519-0423-46ec-ac65-f82d83ecfd9c" providerId="ADAL" clId="{FDFC1815-58A3-4245-BADC-1542CD0E5EEA}" dt="2021-10-08T03:36:11.517" v="4023" actId="700"/>
          <ac:spMkLst>
            <pc:docMk/>
            <pc:sldMk cId="3080096138" sldId="394"/>
            <ac:spMk id="3" creationId="{AFC991AA-1C3E-4E76-A5BA-77BA3B328FB0}"/>
          </ac:spMkLst>
        </pc:spChg>
        <pc:spChg chg="del mod ord">
          <ac:chgData name="Nathan Clouse" userId="60190519-0423-46ec-ac65-f82d83ecfd9c" providerId="ADAL" clId="{FDFC1815-58A3-4245-BADC-1542CD0E5EEA}" dt="2021-10-08T03:46:11.326" v="4100"/>
          <ac:spMkLst>
            <pc:docMk/>
            <pc:sldMk cId="3080096138" sldId="394"/>
            <ac:spMk id="4" creationId="{96A5FAE5-D673-4B8A-9B12-FB93133D8FE2}"/>
          </ac:spMkLst>
        </pc:spChg>
        <pc:spChg chg="add mod ord">
          <ac:chgData name="Nathan Clouse" userId="60190519-0423-46ec-ac65-f82d83ecfd9c" providerId="ADAL" clId="{FDFC1815-58A3-4245-BADC-1542CD0E5EEA}" dt="2021-10-08T03:45:26.168" v="4099" actId="20577"/>
          <ac:spMkLst>
            <pc:docMk/>
            <pc:sldMk cId="3080096138" sldId="394"/>
            <ac:spMk id="5" creationId="{FABE0022-A1DE-4CD6-8639-898CF19F13A1}"/>
          </ac:spMkLst>
        </pc:spChg>
        <pc:picChg chg="add mod">
          <ac:chgData name="Nathan Clouse" userId="60190519-0423-46ec-ac65-f82d83ecfd9c" providerId="ADAL" clId="{FDFC1815-58A3-4245-BADC-1542CD0E5EEA}" dt="2021-10-08T03:46:11.326" v="4100"/>
          <ac:picMkLst>
            <pc:docMk/>
            <pc:sldMk cId="3080096138" sldId="394"/>
            <ac:picMk id="7" creationId="{1072C324-F9F7-448E-A448-657EACF6A18D}"/>
          </ac:picMkLst>
        </pc:picChg>
        <pc:picChg chg="del">
          <ac:chgData name="Nathan Clouse" userId="60190519-0423-46ec-ac65-f82d83ecfd9c" providerId="ADAL" clId="{FDFC1815-58A3-4245-BADC-1542CD0E5EEA}" dt="2021-10-08T03:34:12.561" v="3939" actId="478"/>
          <ac:picMkLst>
            <pc:docMk/>
            <pc:sldMk cId="3080096138" sldId="394"/>
            <ac:picMk id="2050" creationId="{C7F29F2F-9313-4256-8841-C59B5A362542}"/>
          </ac:picMkLst>
        </pc:picChg>
      </pc:sldChg>
      <pc:sldChg chg="addSp delSp modSp add mod modTransition modClrScheme chgLayout">
        <pc:chgData name="Nathan Clouse" userId="60190519-0423-46ec-ac65-f82d83ecfd9c" providerId="ADAL" clId="{FDFC1815-58A3-4245-BADC-1542CD0E5EEA}" dt="2021-10-08T03:47:27.102" v="4122" actId="1076"/>
        <pc:sldMkLst>
          <pc:docMk/>
          <pc:sldMk cId="3217237322" sldId="395"/>
        </pc:sldMkLst>
        <pc:spChg chg="del">
          <ac:chgData name="Nathan Clouse" userId="60190519-0423-46ec-ac65-f82d83ecfd9c" providerId="ADAL" clId="{FDFC1815-58A3-4245-BADC-1542CD0E5EEA}" dt="2021-10-08T03:46:29.193" v="4106" actId="478"/>
          <ac:spMkLst>
            <pc:docMk/>
            <pc:sldMk cId="3217237322" sldId="395"/>
            <ac:spMk id="2" creationId="{E637EAF2-155B-45EA-BF3A-19ABDDEE9BF0}"/>
          </ac:spMkLst>
        </pc:spChg>
        <pc:spChg chg="add del mod">
          <ac:chgData name="Nathan Clouse" userId="60190519-0423-46ec-ac65-f82d83ecfd9c" providerId="ADAL" clId="{FDFC1815-58A3-4245-BADC-1542CD0E5EEA}" dt="2021-10-08T03:46:59.092" v="4116" actId="700"/>
          <ac:spMkLst>
            <pc:docMk/>
            <pc:sldMk cId="3217237322" sldId="395"/>
            <ac:spMk id="4" creationId="{967D4F39-CB37-4890-893A-DC9F9A713BC7}"/>
          </ac:spMkLst>
        </pc:spChg>
        <pc:spChg chg="del">
          <ac:chgData name="Nathan Clouse" userId="60190519-0423-46ec-ac65-f82d83ecfd9c" providerId="ADAL" clId="{FDFC1815-58A3-4245-BADC-1542CD0E5EEA}" dt="2021-10-08T03:46:26.808" v="4105" actId="478"/>
          <ac:spMkLst>
            <pc:docMk/>
            <pc:sldMk cId="3217237322" sldId="395"/>
            <ac:spMk id="5" creationId="{FABE0022-A1DE-4CD6-8639-898CF19F13A1}"/>
          </ac:spMkLst>
        </pc:spChg>
        <pc:spChg chg="add del mod">
          <ac:chgData name="Nathan Clouse" userId="60190519-0423-46ec-ac65-f82d83ecfd9c" providerId="ADAL" clId="{FDFC1815-58A3-4245-BADC-1542CD0E5EEA}" dt="2021-10-08T03:46:59.092" v="4116" actId="700"/>
          <ac:spMkLst>
            <pc:docMk/>
            <pc:sldMk cId="3217237322" sldId="395"/>
            <ac:spMk id="8" creationId="{F95FFD02-AB8F-4B9C-BF50-8E2BB47D03ED}"/>
          </ac:spMkLst>
        </pc:spChg>
        <pc:picChg chg="mod ord">
          <ac:chgData name="Nathan Clouse" userId="60190519-0423-46ec-ac65-f82d83ecfd9c" providerId="ADAL" clId="{FDFC1815-58A3-4245-BADC-1542CD0E5EEA}" dt="2021-10-08T03:47:27.102" v="4122" actId="1076"/>
          <ac:picMkLst>
            <pc:docMk/>
            <pc:sldMk cId="3217237322" sldId="395"/>
            <ac:picMk id="7" creationId="{1072C324-F9F7-448E-A448-657EACF6A18D}"/>
          </ac:picMkLst>
        </pc:picChg>
      </pc:sldChg>
      <pc:sldChg chg="add modTransition">
        <pc:chgData name="Nathan Clouse" userId="60190519-0423-46ec-ac65-f82d83ecfd9c" providerId="ADAL" clId="{FDFC1815-58A3-4245-BADC-1542CD0E5EEA}" dt="2021-10-08T03:46:22.057" v="4104"/>
        <pc:sldMkLst>
          <pc:docMk/>
          <pc:sldMk cId="546715935" sldId="396"/>
        </pc:sldMkLst>
      </pc:sldChg>
    </pc:docChg>
  </pc:docChgLst>
  <pc:docChgLst>
    <pc:chgData name="Nathan Clouse" userId="S::nathan.clouse@atomicax.com::60190519-0423-46ec-ac65-f82d83ecfd9c" providerId="AD" clId="Web-{4CBB62E2-96C1-075E-8D0E-E09591AC9275}"/>
    <pc:docChg chg="addSld modSld sldOrd">
      <pc:chgData name="Nathan Clouse" userId="S::nathan.clouse@atomicax.com::60190519-0423-46ec-ac65-f82d83ecfd9c" providerId="AD" clId="Web-{4CBB62E2-96C1-075E-8D0E-E09591AC9275}" dt="2021-10-07T13:40:45.565" v="332" actId="20577"/>
      <pc:docMkLst>
        <pc:docMk/>
      </pc:docMkLst>
      <pc:sldChg chg="modSp">
        <pc:chgData name="Nathan Clouse" userId="S::nathan.clouse@atomicax.com::60190519-0423-46ec-ac65-f82d83ecfd9c" providerId="AD" clId="Web-{4CBB62E2-96C1-075E-8D0E-E09591AC9275}" dt="2021-10-07T13:08:58.204" v="9" actId="20577"/>
        <pc:sldMkLst>
          <pc:docMk/>
          <pc:sldMk cId="951345396" sldId="264"/>
        </pc:sldMkLst>
        <pc:spChg chg="mod">
          <ac:chgData name="Nathan Clouse" userId="S::nathan.clouse@atomicax.com::60190519-0423-46ec-ac65-f82d83ecfd9c" providerId="AD" clId="Web-{4CBB62E2-96C1-075E-8D0E-E09591AC9275}" dt="2021-10-07T13:08:58.204" v="9" actId="20577"/>
          <ac:spMkLst>
            <pc:docMk/>
            <pc:sldMk cId="951345396" sldId="264"/>
            <ac:spMk id="7" creationId="{5420762A-0F86-4BC6-B344-10CB5BB472D4}"/>
          </ac:spMkLst>
        </pc:spChg>
      </pc:sldChg>
      <pc:sldChg chg="modSp ord">
        <pc:chgData name="Nathan Clouse" userId="S::nathan.clouse@atomicax.com::60190519-0423-46ec-ac65-f82d83ecfd9c" providerId="AD" clId="Web-{4CBB62E2-96C1-075E-8D0E-E09591AC9275}" dt="2021-10-07T13:23:32.510" v="207" actId="20577"/>
        <pc:sldMkLst>
          <pc:docMk/>
          <pc:sldMk cId="3656668090" sldId="271"/>
        </pc:sldMkLst>
        <pc:spChg chg="mod">
          <ac:chgData name="Nathan Clouse" userId="S::nathan.clouse@atomicax.com::60190519-0423-46ec-ac65-f82d83ecfd9c" providerId="AD" clId="Web-{4CBB62E2-96C1-075E-8D0E-E09591AC9275}" dt="2021-10-07T13:23:32.510" v="207" actId="20577"/>
          <ac:spMkLst>
            <pc:docMk/>
            <pc:sldMk cId="3656668090" sldId="271"/>
            <ac:spMk id="4" creationId="{4751FF1F-A243-4B90-8922-52E736DFD24E}"/>
          </ac:spMkLst>
        </pc:spChg>
      </pc:sldChg>
      <pc:sldChg chg="modSp new ord">
        <pc:chgData name="Nathan Clouse" userId="S::nathan.clouse@atomicax.com::60190519-0423-46ec-ac65-f82d83ecfd9c" providerId="AD" clId="Web-{4CBB62E2-96C1-075E-8D0E-E09591AC9275}" dt="2021-10-07T13:40:45.565" v="332" actId="20577"/>
        <pc:sldMkLst>
          <pc:docMk/>
          <pc:sldMk cId="8557455" sldId="386"/>
        </pc:sldMkLst>
        <pc:spChg chg="mod">
          <ac:chgData name="Nathan Clouse" userId="S::nathan.clouse@atomicax.com::60190519-0423-46ec-ac65-f82d83ecfd9c" providerId="AD" clId="Web-{4CBB62E2-96C1-075E-8D0E-E09591AC9275}" dt="2021-10-07T13:18:40.544" v="128" actId="20577"/>
          <ac:spMkLst>
            <pc:docMk/>
            <pc:sldMk cId="8557455" sldId="386"/>
            <ac:spMk id="3" creationId="{F95772AC-BFBD-4A9C-AD8A-B842C3848BCE}"/>
          </ac:spMkLst>
        </pc:spChg>
        <pc:spChg chg="mod">
          <ac:chgData name="Nathan Clouse" userId="S::nathan.clouse@atomicax.com::60190519-0423-46ec-ac65-f82d83ecfd9c" providerId="AD" clId="Web-{4CBB62E2-96C1-075E-8D0E-E09591AC9275}" dt="2021-10-07T13:40:45.565" v="332" actId="20577"/>
          <ac:spMkLst>
            <pc:docMk/>
            <pc:sldMk cId="8557455" sldId="386"/>
            <ac:spMk id="4" creationId="{DAA3E843-CC53-4481-A30E-6765DA981A9C}"/>
          </ac:spMkLst>
        </pc:spChg>
      </pc:sldChg>
      <pc:sldChg chg="addSp modSp new mod modClrScheme chgLayout">
        <pc:chgData name="Nathan Clouse" userId="S::nathan.clouse@atomicax.com::60190519-0423-46ec-ac65-f82d83ecfd9c" providerId="AD" clId="Web-{4CBB62E2-96C1-075E-8D0E-E09591AC9275}" dt="2021-10-07T13:31:09.726" v="323" actId="20577"/>
        <pc:sldMkLst>
          <pc:docMk/>
          <pc:sldMk cId="1002133266" sldId="387"/>
        </pc:sldMkLst>
        <pc:spChg chg="mod ord">
          <ac:chgData name="Nathan Clouse" userId="S::nathan.clouse@atomicax.com::60190519-0423-46ec-ac65-f82d83ecfd9c" providerId="AD" clId="Web-{4CBB62E2-96C1-075E-8D0E-E09591AC9275}" dt="2021-10-07T13:28:19.274" v="216"/>
          <ac:spMkLst>
            <pc:docMk/>
            <pc:sldMk cId="1002133266" sldId="387"/>
            <ac:spMk id="2" creationId="{73F8B2E4-C240-4D6C-9A83-3362D9F7CCA3}"/>
          </ac:spMkLst>
        </pc:spChg>
        <pc:spChg chg="add mod ord">
          <ac:chgData name="Nathan Clouse" userId="S::nathan.clouse@atomicax.com::60190519-0423-46ec-ac65-f82d83ecfd9c" providerId="AD" clId="Web-{4CBB62E2-96C1-075E-8D0E-E09591AC9275}" dt="2021-10-07T13:31:09.726" v="323" actId="20577"/>
          <ac:spMkLst>
            <pc:docMk/>
            <pc:sldMk cId="1002133266" sldId="387"/>
            <ac:spMk id="3" creationId="{807CB4B6-2024-4468-B3BF-43FD5CBB1BA8}"/>
          </ac:spMkLst>
        </pc:spChg>
        <pc:spChg chg="add mod ord">
          <ac:chgData name="Nathan Clouse" userId="S::nathan.clouse@atomicax.com::60190519-0423-46ec-ac65-f82d83ecfd9c" providerId="AD" clId="Web-{4CBB62E2-96C1-075E-8D0E-E09591AC9275}" dt="2021-10-07T13:30:54.804" v="321" actId="20577"/>
          <ac:spMkLst>
            <pc:docMk/>
            <pc:sldMk cId="1002133266" sldId="387"/>
            <ac:spMk id="4" creationId="{1C6FAF6C-9287-4F0D-B4BF-4D653824C918}"/>
          </ac:spMkLst>
        </pc:spChg>
      </pc:sldChg>
    </pc:docChg>
  </pc:docChgLst>
  <pc:docChgLst>
    <pc:chgData name="Kelly Gustafson" userId="3a2b32ba-a57e-4a82-9fa2-cea5f546abbf" providerId="ADAL" clId="{67AE6A02-126B-4E8C-BBDD-ABEC613D36F4}"/>
    <pc:docChg chg="undo custSel addSld delSld modSld sldOrd replTag delTag">
      <pc:chgData name="Kelly Gustafson" userId="3a2b32ba-a57e-4a82-9fa2-cea5f546abbf" providerId="ADAL" clId="{67AE6A02-126B-4E8C-BBDD-ABEC613D36F4}" dt="2021-10-08T20:14:05.169" v="2736" actId="1440"/>
      <pc:docMkLst>
        <pc:docMk/>
      </pc:docMkLst>
      <pc:sldChg chg="replTag">
        <pc:chgData name="Kelly Gustafson" userId="3a2b32ba-a57e-4a82-9fa2-cea5f546abbf" providerId="ADAL" clId="{67AE6A02-126B-4E8C-BBDD-ABEC613D36F4}" dt="2021-10-08T19:23:44.213" v="2354"/>
        <pc:sldMkLst>
          <pc:docMk/>
          <pc:sldMk cId="2677310114" sldId="256"/>
        </pc:sldMkLst>
      </pc:sldChg>
      <pc:sldChg chg="replTag delTag">
        <pc:chgData name="Kelly Gustafson" userId="3a2b32ba-a57e-4a82-9fa2-cea5f546abbf" providerId="ADAL" clId="{67AE6A02-126B-4E8C-BBDD-ABEC613D36F4}" dt="2021-10-08T20:13:35.650" v="2730"/>
        <pc:sldMkLst>
          <pc:docMk/>
          <pc:sldMk cId="2021394808" sldId="263"/>
        </pc:sldMkLst>
      </pc:sldChg>
      <pc:sldChg chg="addSp modSp del mod replTag delTag">
        <pc:chgData name="Kelly Gustafson" userId="3a2b32ba-a57e-4a82-9fa2-cea5f546abbf" providerId="ADAL" clId="{67AE6A02-126B-4E8C-BBDD-ABEC613D36F4}" dt="2021-10-08T18:02:36.933" v="853" actId="2696"/>
        <pc:sldMkLst>
          <pc:docMk/>
          <pc:sldMk cId="951345396" sldId="264"/>
        </pc:sldMkLst>
        <pc:spChg chg="add mod">
          <ac:chgData name="Kelly Gustafson" userId="3a2b32ba-a57e-4a82-9fa2-cea5f546abbf" providerId="ADAL" clId="{67AE6A02-126B-4E8C-BBDD-ABEC613D36F4}" dt="2021-10-08T17:45:19.728" v="339" actId="1076"/>
          <ac:spMkLst>
            <pc:docMk/>
            <pc:sldMk cId="951345396" sldId="264"/>
            <ac:spMk id="2" creationId="{46B79A20-63A4-4B75-980B-D3B55407D81A}"/>
          </ac:spMkLst>
        </pc:spChg>
        <pc:spChg chg="mod">
          <ac:chgData name="Kelly Gustafson" userId="3a2b32ba-a57e-4a82-9fa2-cea5f546abbf" providerId="ADAL" clId="{67AE6A02-126B-4E8C-BBDD-ABEC613D36F4}" dt="2021-10-08T17:44:24.218" v="336" actId="20577"/>
          <ac:spMkLst>
            <pc:docMk/>
            <pc:sldMk cId="951345396" sldId="264"/>
            <ac:spMk id="5" creationId="{A51F0BD4-7633-402C-B79F-E116A39A178F}"/>
          </ac:spMkLst>
        </pc:spChg>
        <pc:spChg chg="mod">
          <ac:chgData name="Kelly Gustafson" userId="3a2b32ba-a57e-4a82-9fa2-cea5f546abbf" providerId="ADAL" clId="{67AE6A02-126B-4E8C-BBDD-ABEC613D36F4}" dt="2021-10-08T17:45:30.502" v="354" actId="5793"/>
          <ac:spMkLst>
            <pc:docMk/>
            <pc:sldMk cId="951345396" sldId="264"/>
            <ac:spMk id="6" creationId="{D905C445-03C9-4A08-9E1E-A9E2E4E70D0E}"/>
          </ac:spMkLst>
        </pc:spChg>
      </pc:sldChg>
      <pc:sldChg chg="replTag delTag">
        <pc:chgData name="Kelly Gustafson" userId="3a2b32ba-a57e-4a82-9fa2-cea5f546abbf" providerId="ADAL" clId="{67AE6A02-126B-4E8C-BBDD-ABEC613D36F4}" dt="2021-10-08T17:42:08.731" v="268"/>
        <pc:sldMkLst>
          <pc:docMk/>
          <pc:sldMk cId="159052367" sldId="268"/>
        </pc:sldMkLst>
      </pc:sldChg>
      <pc:sldChg chg="add replTag delTag">
        <pc:chgData name="Kelly Gustafson" userId="3a2b32ba-a57e-4a82-9fa2-cea5f546abbf" providerId="ADAL" clId="{67AE6A02-126B-4E8C-BBDD-ABEC613D36F4}" dt="2021-10-08T17:42:28.874" v="278"/>
        <pc:sldMkLst>
          <pc:docMk/>
          <pc:sldMk cId="3475331664" sldId="269"/>
        </pc:sldMkLst>
      </pc:sldChg>
      <pc:sldChg chg="replTag delTag">
        <pc:chgData name="Kelly Gustafson" userId="3a2b32ba-a57e-4a82-9fa2-cea5f546abbf" providerId="ADAL" clId="{67AE6A02-126B-4E8C-BBDD-ABEC613D36F4}" dt="2021-10-08T20:13:06.161" v="2720"/>
        <pc:sldMkLst>
          <pc:docMk/>
          <pc:sldMk cId="3656668090" sldId="271"/>
        </pc:sldMkLst>
      </pc:sldChg>
      <pc:sldChg chg="addSp delSp modSp mod replTag delTag">
        <pc:chgData name="Kelly Gustafson" userId="3a2b32ba-a57e-4a82-9fa2-cea5f546abbf" providerId="ADAL" clId="{67AE6A02-126B-4E8C-BBDD-ABEC613D36F4}" dt="2021-10-08T19:04:55.651" v="1843" actId="1076"/>
        <pc:sldMkLst>
          <pc:docMk/>
          <pc:sldMk cId="1158003714" sldId="275"/>
        </pc:sldMkLst>
        <pc:spChg chg="add mod">
          <ac:chgData name="Kelly Gustafson" userId="3a2b32ba-a57e-4a82-9fa2-cea5f546abbf" providerId="ADAL" clId="{67AE6A02-126B-4E8C-BBDD-ABEC613D36F4}" dt="2021-10-08T18:46:40.071" v="1621" actId="14100"/>
          <ac:spMkLst>
            <pc:docMk/>
            <pc:sldMk cId="1158003714" sldId="275"/>
            <ac:spMk id="4" creationId="{80412DF4-390B-480B-B8C1-B20189C92758}"/>
          </ac:spMkLst>
        </pc:spChg>
        <pc:spChg chg="mod">
          <ac:chgData name="Kelly Gustafson" userId="3a2b32ba-a57e-4a82-9fa2-cea5f546abbf" providerId="ADAL" clId="{67AE6A02-126B-4E8C-BBDD-ABEC613D36F4}" dt="2021-10-08T19:04:50.558" v="1842" actId="255"/>
          <ac:spMkLst>
            <pc:docMk/>
            <pc:sldMk cId="1158003714" sldId="275"/>
            <ac:spMk id="5" creationId="{83F595A2-3C06-499C-9683-DA846AC2F736}"/>
          </ac:spMkLst>
        </pc:spChg>
        <pc:spChg chg="mod">
          <ac:chgData name="Kelly Gustafson" userId="3a2b32ba-a57e-4a82-9fa2-cea5f546abbf" providerId="ADAL" clId="{67AE6A02-126B-4E8C-BBDD-ABEC613D36F4}" dt="2021-10-08T18:46:36.439" v="1620" actId="14100"/>
          <ac:spMkLst>
            <pc:docMk/>
            <pc:sldMk cId="1158003714" sldId="275"/>
            <ac:spMk id="6" creationId="{626F782C-759A-4BBA-91B9-79F04CF0B51A}"/>
          </ac:spMkLst>
        </pc:spChg>
        <pc:picChg chg="add del mod">
          <ac:chgData name="Kelly Gustafson" userId="3a2b32ba-a57e-4a82-9fa2-cea5f546abbf" providerId="ADAL" clId="{67AE6A02-126B-4E8C-BBDD-ABEC613D36F4}" dt="2021-10-08T18:44:58.211" v="1608" actId="478"/>
          <ac:picMkLst>
            <pc:docMk/>
            <pc:sldMk cId="1158003714" sldId="275"/>
            <ac:picMk id="3" creationId="{6307799E-F993-40D6-8D4D-3EA16676E9DE}"/>
          </ac:picMkLst>
        </pc:picChg>
        <pc:picChg chg="add mod">
          <ac:chgData name="Kelly Gustafson" userId="3a2b32ba-a57e-4a82-9fa2-cea5f546abbf" providerId="ADAL" clId="{67AE6A02-126B-4E8C-BBDD-ABEC613D36F4}" dt="2021-10-08T19:04:55.651" v="1843" actId="1076"/>
          <ac:picMkLst>
            <pc:docMk/>
            <pc:sldMk cId="1158003714" sldId="275"/>
            <ac:picMk id="8" creationId="{993E5F42-9D74-462B-A7D6-52390B269BF4}"/>
          </ac:picMkLst>
        </pc:picChg>
      </pc:sldChg>
      <pc:sldChg chg="add replTag delTag">
        <pc:chgData name="Kelly Gustafson" userId="3a2b32ba-a57e-4a82-9fa2-cea5f546abbf" providerId="ADAL" clId="{67AE6A02-126B-4E8C-BBDD-ABEC613D36F4}" dt="2021-10-08T17:42:22.158" v="275"/>
        <pc:sldMkLst>
          <pc:docMk/>
          <pc:sldMk cId="1275858936" sldId="281"/>
        </pc:sldMkLst>
      </pc:sldChg>
      <pc:sldChg chg="del replTag delTag">
        <pc:chgData name="Kelly Gustafson" userId="3a2b32ba-a57e-4a82-9fa2-cea5f546abbf" providerId="ADAL" clId="{67AE6A02-126B-4E8C-BBDD-ABEC613D36F4}" dt="2021-10-08T19:05:47.641" v="1897" actId="2696"/>
        <pc:sldMkLst>
          <pc:docMk/>
          <pc:sldMk cId="2521103927" sldId="282"/>
        </pc:sldMkLst>
      </pc:sldChg>
      <pc:sldChg chg="del replTag delTag">
        <pc:chgData name="Kelly Gustafson" userId="3a2b32ba-a57e-4a82-9fa2-cea5f546abbf" providerId="ADAL" clId="{67AE6A02-126B-4E8C-BBDD-ABEC613D36F4}" dt="2021-10-08T19:05:47.641" v="1897" actId="2696"/>
        <pc:sldMkLst>
          <pc:docMk/>
          <pc:sldMk cId="1987392251" sldId="283"/>
        </pc:sldMkLst>
      </pc:sldChg>
      <pc:sldChg chg="del replTag delTag">
        <pc:chgData name="Kelly Gustafson" userId="3a2b32ba-a57e-4a82-9fa2-cea5f546abbf" providerId="ADAL" clId="{67AE6A02-126B-4E8C-BBDD-ABEC613D36F4}" dt="2021-10-08T19:05:47.641" v="1897" actId="2696"/>
        <pc:sldMkLst>
          <pc:docMk/>
          <pc:sldMk cId="1620506944" sldId="284"/>
        </pc:sldMkLst>
      </pc:sldChg>
      <pc:sldChg chg="del replTag delTag">
        <pc:chgData name="Kelly Gustafson" userId="3a2b32ba-a57e-4a82-9fa2-cea5f546abbf" providerId="ADAL" clId="{67AE6A02-126B-4E8C-BBDD-ABEC613D36F4}" dt="2021-10-08T19:05:47.641" v="1897" actId="2696"/>
        <pc:sldMkLst>
          <pc:docMk/>
          <pc:sldMk cId="1439078280" sldId="285"/>
        </pc:sldMkLst>
      </pc:sldChg>
      <pc:sldChg chg="del replTag delTag">
        <pc:chgData name="Kelly Gustafson" userId="3a2b32ba-a57e-4a82-9fa2-cea5f546abbf" providerId="ADAL" clId="{67AE6A02-126B-4E8C-BBDD-ABEC613D36F4}" dt="2021-10-08T19:05:47.641" v="1897" actId="2696"/>
        <pc:sldMkLst>
          <pc:docMk/>
          <pc:sldMk cId="425394406" sldId="286"/>
        </pc:sldMkLst>
      </pc:sldChg>
      <pc:sldChg chg="delSp mod replTag delTag">
        <pc:chgData name="Kelly Gustafson" userId="3a2b32ba-a57e-4a82-9fa2-cea5f546abbf" providerId="ADAL" clId="{67AE6A02-126B-4E8C-BBDD-ABEC613D36F4}" dt="2021-10-08T19:19:33.608" v="2310"/>
        <pc:sldMkLst>
          <pc:docMk/>
          <pc:sldMk cId="4271029295" sldId="287"/>
        </pc:sldMkLst>
        <pc:spChg chg="del">
          <ac:chgData name="Kelly Gustafson" userId="3a2b32ba-a57e-4a82-9fa2-cea5f546abbf" providerId="ADAL" clId="{67AE6A02-126B-4E8C-BBDD-ABEC613D36F4}" dt="2021-10-08T19:19:29.827" v="2308" actId="478"/>
          <ac:spMkLst>
            <pc:docMk/>
            <pc:sldMk cId="4271029295" sldId="287"/>
            <ac:spMk id="4" creationId="{5702C654-0380-4B0E-BAD7-241C09B67A87}"/>
          </ac:spMkLst>
        </pc:spChg>
      </pc:sldChg>
      <pc:sldChg chg="delSp mod replTag delTag">
        <pc:chgData name="Kelly Gustafson" userId="3a2b32ba-a57e-4a82-9fa2-cea5f546abbf" providerId="ADAL" clId="{67AE6A02-126B-4E8C-BBDD-ABEC613D36F4}" dt="2021-10-08T19:19:41.835" v="2315" actId="478"/>
        <pc:sldMkLst>
          <pc:docMk/>
          <pc:sldMk cId="4214923149" sldId="288"/>
        </pc:sldMkLst>
        <pc:spChg chg="del">
          <ac:chgData name="Kelly Gustafson" userId="3a2b32ba-a57e-4a82-9fa2-cea5f546abbf" providerId="ADAL" clId="{67AE6A02-126B-4E8C-BBDD-ABEC613D36F4}" dt="2021-10-08T19:19:41.835" v="2315" actId="478"/>
          <ac:spMkLst>
            <pc:docMk/>
            <pc:sldMk cId="4214923149" sldId="288"/>
            <ac:spMk id="4" creationId="{5702C654-0380-4B0E-BAD7-241C09B67A87}"/>
          </ac:spMkLst>
        </pc:spChg>
      </pc:sldChg>
      <pc:sldChg chg="replTag delTag">
        <pc:chgData name="Kelly Gustafson" userId="3a2b32ba-a57e-4a82-9fa2-cea5f546abbf" providerId="ADAL" clId="{67AE6A02-126B-4E8C-BBDD-ABEC613D36F4}" dt="2021-10-08T19:19:43.843" v="2317"/>
        <pc:sldMkLst>
          <pc:docMk/>
          <pc:sldMk cId="2775737262" sldId="289"/>
        </pc:sldMkLst>
      </pc:sldChg>
      <pc:sldChg chg="replTag delTag">
        <pc:chgData name="Kelly Gustafson" userId="3a2b32ba-a57e-4a82-9fa2-cea5f546abbf" providerId="ADAL" clId="{67AE6A02-126B-4E8C-BBDD-ABEC613D36F4}" dt="2021-10-08T19:19:45.894" v="2319"/>
        <pc:sldMkLst>
          <pc:docMk/>
          <pc:sldMk cId="3313499052" sldId="290"/>
        </pc:sldMkLst>
      </pc:sldChg>
      <pc:sldChg chg="replTag delTag">
        <pc:chgData name="Kelly Gustafson" userId="3a2b32ba-a57e-4a82-9fa2-cea5f546abbf" providerId="ADAL" clId="{67AE6A02-126B-4E8C-BBDD-ABEC613D36F4}" dt="2021-10-08T19:19:54.592" v="2325"/>
        <pc:sldMkLst>
          <pc:docMk/>
          <pc:sldMk cId="4015346455" sldId="291"/>
        </pc:sldMkLst>
      </pc:sldChg>
      <pc:sldChg chg="replTag delTag">
        <pc:chgData name="Kelly Gustafson" userId="3a2b32ba-a57e-4a82-9fa2-cea5f546abbf" providerId="ADAL" clId="{67AE6A02-126B-4E8C-BBDD-ABEC613D36F4}" dt="2021-10-08T20:12:13.569" v="2690"/>
        <pc:sldMkLst>
          <pc:docMk/>
          <pc:sldMk cId="1150718687" sldId="292"/>
        </pc:sldMkLst>
      </pc:sldChg>
      <pc:sldChg chg="del replTag delTag">
        <pc:chgData name="Kelly Gustafson" userId="3a2b32ba-a57e-4a82-9fa2-cea5f546abbf" providerId="ADAL" clId="{67AE6A02-126B-4E8C-BBDD-ABEC613D36F4}" dt="2021-10-08T19:23:25.197" v="2349" actId="2696"/>
        <pc:sldMkLst>
          <pc:docMk/>
          <pc:sldMk cId="155482656" sldId="293"/>
        </pc:sldMkLst>
      </pc:sldChg>
      <pc:sldChg chg="replTag delTag">
        <pc:chgData name="Kelly Gustafson" userId="3a2b32ba-a57e-4a82-9fa2-cea5f546abbf" providerId="ADAL" clId="{67AE6A02-126B-4E8C-BBDD-ABEC613D36F4}" dt="2021-10-08T20:13:03.899" v="2712"/>
        <pc:sldMkLst>
          <pc:docMk/>
          <pc:sldMk cId="88394818" sldId="294"/>
        </pc:sldMkLst>
      </pc:sldChg>
      <pc:sldChg chg="replTag">
        <pc:chgData name="Kelly Gustafson" userId="3a2b32ba-a57e-4a82-9fa2-cea5f546abbf" providerId="ADAL" clId="{67AE6A02-126B-4E8C-BBDD-ABEC613D36F4}" dt="2021-10-08T19:23:46.711" v="2355"/>
        <pc:sldMkLst>
          <pc:docMk/>
          <pc:sldMk cId="2001814750" sldId="295"/>
        </pc:sldMkLst>
      </pc:sldChg>
      <pc:sldChg chg="delSp modSp mod replTag delTag">
        <pc:chgData name="Kelly Gustafson" userId="3a2b32ba-a57e-4a82-9fa2-cea5f546abbf" providerId="ADAL" clId="{67AE6A02-126B-4E8C-BBDD-ABEC613D36F4}" dt="2021-10-08T20:13:36.803" v="2732"/>
        <pc:sldMkLst>
          <pc:docMk/>
          <pc:sldMk cId="2782143354" sldId="296"/>
        </pc:sldMkLst>
        <pc:spChg chg="del">
          <ac:chgData name="Kelly Gustafson" userId="3a2b32ba-a57e-4a82-9fa2-cea5f546abbf" providerId="ADAL" clId="{67AE6A02-126B-4E8C-BBDD-ABEC613D36F4}" dt="2021-10-08T20:13:30.238" v="2726" actId="478"/>
          <ac:spMkLst>
            <pc:docMk/>
            <pc:sldMk cId="2782143354" sldId="296"/>
            <ac:spMk id="8" creationId="{34C5CEF0-CA7C-44B2-B36C-7D62FF4D5470}"/>
          </ac:spMkLst>
        </pc:spChg>
        <pc:picChg chg="mod">
          <ac:chgData name="Kelly Gustafson" userId="3a2b32ba-a57e-4a82-9fa2-cea5f546abbf" providerId="ADAL" clId="{67AE6A02-126B-4E8C-BBDD-ABEC613D36F4}" dt="2021-10-08T20:13:25.972" v="2725" actId="14100"/>
          <ac:picMkLst>
            <pc:docMk/>
            <pc:sldMk cId="2782143354" sldId="296"/>
            <ac:picMk id="9" creationId="{F65E8590-14F8-49AD-BBE9-ED82498F8132}"/>
          </ac:picMkLst>
        </pc:picChg>
      </pc:sldChg>
      <pc:sldChg chg="replTag">
        <pc:chgData name="Kelly Gustafson" userId="3a2b32ba-a57e-4a82-9fa2-cea5f546abbf" providerId="ADAL" clId="{67AE6A02-126B-4E8C-BBDD-ABEC613D36F4}" dt="2021-10-08T17:42:37.914" v="285"/>
        <pc:sldMkLst>
          <pc:docMk/>
          <pc:sldMk cId="1746630260" sldId="379"/>
        </pc:sldMkLst>
      </pc:sldChg>
      <pc:sldChg chg="replTag delTag">
        <pc:chgData name="Kelly Gustafson" userId="3a2b32ba-a57e-4a82-9fa2-cea5f546abbf" providerId="ADAL" clId="{67AE6A02-126B-4E8C-BBDD-ABEC613D36F4}" dt="2021-10-08T17:42:36.102" v="284"/>
        <pc:sldMkLst>
          <pc:docMk/>
          <pc:sldMk cId="3970317164" sldId="381"/>
        </pc:sldMkLst>
      </pc:sldChg>
      <pc:sldChg chg="replTag delTag">
        <pc:chgData name="Kelly Gustafson" userId="3a2b32ba-a57e-4a82-9fa2-cea5f546abbf" providerId="ADAL" clId="{67AE6A02-126B-4E8C-BBDD-ABEC613D36F4}" dt="2021-10-08T17:42:34.088" v="282"/>
        <pc:sldMkLst>
          <pc:docMk/>
          <pc:sldMk cId="2835677275" sldId="383"/>
        </pc:sldMkLst>
      </pc:sldChg>
      <pc:sldChg chg="modSp replTag delTag">
        <pc:chgData name="Kelly Gustafson" userId="3a2b32ba-a57e-4a82-9fa2-cea5f546abbf" providerId="ADAL" clId="{67AE6A02-126B-4E8C-BBDD-ABEC613D36F4}" dt="2021-10-08T20:14:05.169" v="2736" actId="1440"/>
        <pc:sldMkLst>
          <pc:docMk/>
          <pc:sldMk cId="2283437559" sldId="384"/>
        </pc:sldMkLst>
        <pc:picChg chg="mod">
          <ac:chgData name="Kelly Gustafson" userId="3a2b32ba-a57e-4a82-9fa2-cea5f546abbf" providerId="ADAL" clId="{67AE6A02-126B-4E8C-BBDD-ABEC613D36F4}" dt="2021-10-08T20:14:05.169" v="2736" actId="1440"/>
          <ac:picMkLst>
            <pc:docMk/>
            <pc:sldMk cId="2283437559" sldId="384"/>
            <ac:picMk id="6146" creationId="{CD4BFE49-0574-4028-8054-778E015BD341}"/>
          </ac:picMkLst>
        </pc:picChg>
      </pc:sldChg>
      <pc:sldChg chg="modSp mod replTag delTag">
        <pc:chgData name="Kelly Gustafson" userId="3a2b32ba-a57e-4a82-9fa2-cea5f546abbf" providerId="ADAL" clId="{67AE6A02-126B-4E8C-BBDD-ABEC613D36F4}" dt="2021-10-08T17:41:53.340" v="264" actId="108"/>
        <pc:sldMkLst>
          <pc:docMk/>
          <pc:sldMk cId="2053788707" sldId="385"/>
        </pc:sldMkLst>
        <pc:spChg chg="mod">
          <ac:chgData name="Kelly Gustafson" userId="3a2b32ba-a57e-4a82-9fa2-cea5f546abbf" providerId="ADAL" clId="{67AE6A02-126B-4E8C-BBDD-ABEC613D36F4}" dt="2021-10-08T17:41:53.340" v="264" actId="108"/>
          <ac:spMkLst>
            <pc:docMk/>
            <pc:sldMk cId="2053788707" sldId="385"/>
            <ac:spMk id="3" creationId="{AC5A4986-382C-4283-AAA0-73B0FFB2A187}"/>
          </ac:spMkLst>
        </pc:spChg>
      </pc:sldChg>
      <pc:sldChg chg="addSp delSp modSp mod ord setBg replTag delTag setClrOvrMap">
        <pc:chgData name="Kelly Gustafson" userId="3a2b32ba-a57e-4a82-9fa2-cea5f546abbf" providerId="ADAL" clId="{67AE6A02-126B-4E8C-BBDD-ABEC613D36F4}" dt="2021-10-08T19:22:50.025" v="2344"/>
        <pc:sldMkLst>
          <pc:docMk/>
          <pc:sldMk cId="8557455" sldId="386"/>
        </pc:sldMkLst>
        <pc:spChg chg="mod ord">
          <ac:chgData name="Kelly Gustafson" userId="3a2b32ba-a57e-4a82-9fa2-cea5f546abbf" providerId="ADAL" clId="{67AE6A02-126B-4E8C-BBDD-ABEC613D36F4}" dt="2021-10-08T19:10:56.493" v="2062" actId="26606"/>
          <ac:spMkLst>
            <pc:docMk/>
            <pc:sldMk cId="8557455" sldId="386"/>
            <ac:spMk id="2" creationId="{7B66DF8B-2647-42D1-8065-36000C77F33B}"/>
          </ac:spMkLst>
        </pc:spChg>
        <pc:spChg chg="del mod">
          <ac:chgData name="Kelly Gustafson" userId="3a2b32ba-a57e-4a82-9fa2-cea5f546abbf" providerId="ADAL" clId="{67AE6A02-126B-4E8C-BBDD-ABEC613D36F4}" dt="2021-10-08T19:10:45.044" v="2061" actId="931"/>
          <ac:spMkLst>
            <pc:docMk/>
            <pc:sldMk cId="8557455" sldId="386"/>
            <ac:spMk id="3" creationId="{F95772AC-BFBD-4A9C-AD8A-B842C3848BCE}"/>
          </ac:spMkLst>
        </pc:spChg>
        <pc:spChg chg="del mod">
          <ac:chgData name="Kelly Gustafson" userId="3a2b32ba-a57e-4a82-9fa2-cea5f546abbf" providerId="ADAL" clId="{67AE6A02-126B-4E8C-BBDD-ABEC613D36F4}" dt="2021-10-08T19:10:56.493" v="2062" actId="26606"/>
          <ac:spMkLst>
            <pc:docMk/>
            <pc:sldMk cId="8557455" sldId="386"/>
            <ac:spMk id="4" creationId="{DAA3E843-CC53-4481-A30E-6765DA981A9C}"/>
          </ac:spMkLst>
        </pc:spChg>
        <pc:spChg chg="add">
          <ac:chgData name="Kelly Gustafson" userId="3a2b32ba-a57e-4a82-9fa2-cea5f546abbf" providerId="ADAL" clId="{67AE6A02-126B-4E8C-BBDD-ABEC613D36F4}" dt="2021-10-08T19:10:56.493" v="2062" actId="26606"/>
          <ac:spMkLst>
            <pc:docMk/>
            <pc:sldMk cId="8557455" sldId="386"/>
            <ac:spMk id="11" creationId="{657F69E0-C4B0-4BEC-A689-4F8D877F05D4}"/>
          </ac:spMkLst>
        </pc:spChg>
        <pc:spChg chg="add">
          <ac:chgData name="Kelly Gustafson" userId="3a2b32ba-a57e-4a82-9fa2-cea5f546abbf" providerId="ADAL" clId="{67AE6A02-126B-4E8C-BBDD-ABEC613D36F4}" dt="2021-10-08T19:10:56.493" v="2062" actId="26606"/>
          <ac:spMkLst>
            <pc:docMk/>
            <pc:sldMk cId="8557455" sldId="386"/>
            <ac:spMk id="13" creationId="{9F6380B4-6A1C-481E-8408-B4E6C75B9B81}"/>
          </ac:spMkLst>
        </pc:spChg>
        <pc:picChg chg="add mod">
          <ac:chgData name="Kelly Gustafson" userId="3a2b32ba-a57e-4a82-9fa2-cea5f546abbf" providerId="ADAL" clId="{67AE6A02-126B-4E8C-BBDD-ABEC613D36F4}" dt="2021-10-08T19:10:56.493" v="2062" actId="26606"/>
          <ac:picMkLst>
            <pc:docMk/>
            <pc:sldMk cId="8557455" sldId="386"/>
            <ac:picMk id="6" creationId="{1976922C-BB94-43ED-93BD-FA0D59ED6882}"/>
          </ac:picMkLst>
        </pc:picChg>
      </pc:sldChg>
      <pc:sldChg chg="del ord replTag delTag">
        <pc:chgData name="Kelly Gustafson" userId="3a2b32ba-a57e-4a82-9fa2-cea5f546abbf" providerId="ADAL" clId="{67AE6A02-126B-4E8C-BBDD-ABEC613D36F4}" dt="2021-10-08T19:05:22.500" v="1848" actId="2696"/>
        <pc:sldMkLst>
          <pc:docMk/>
          <pc:sldMk cId="1002133266" sldId="387"/>
        </pc:sldMkLst>
      </pc:sldChg>
      <pc:sldChg chg="del replTag delTag">
        <pc:chgData name="Kelly Gustafson" userId="3a2b32ba-a57e-4a82-9fa2-cea5f546abbf" providerId="ADAL" clId="{67AE6A02-126B-4E8C-BBDD-ABEC613D36F4}" dt="2021-10-08T19:05:47.641" v="1897" actId="2696"/>
        <pc:sldMkLst>
          <pc:docMk/>
          <pc:sldMk cId="2037078057" sldId="388"/>
        </pc:sldMkLst>
      </pc:sldChg>
      <pc:sldChg chg="replTag delTag">
        <pc:chgData name="Kelly Gustafson" userId="3a2b32ba-a57e-4a82-9fa2-cea5f546abbf" providerId="ADAL" clId="{67AE6A02-126B-4E8C-BBDD-ABEC613D36F4}" dt="2021-10-08T19:19:49.246" v="2321"/>
        <pc:sldMkLst>
          <pc:docMk/>
          <pc:sldMk cId="2303272293" sldId="389"/>
        </pc:sldMkLst>
      </pc:sldChg>
      <pc:sldChg chg="replTag delTag">
        <pc:chgData name="Kelly Gustafson" userId="3a2b32ba-a57e-4a82-9fa2-cea5f546abbf" providerId="ADAL" clId="{67AE6A02-126B-4E8C-BBDD-ABEC613D36F4}" dt="2021-10-08T19:19:52.594" v="2323"/>
        <pc:sldMkLst>
          <pc:docMk/>
          <pc:sldMk cId="2961982830" sldId="390"/>
        </pc:sldMkLst>
      </pc:sldChg>
      <pc:sldChg chg="replTag delTag">
        <pc:chgData name="Kelly Gustafson" userId="3a2b32ba-a57e-4a82-9fa2-cea5f546abbf" providerId="ADAL" clId="{67AE6A02-126B-4E8C-BBDD-ABEC613D36F4}" dt="2021-10-08T19:19:57.560" v="2327"/>
        <pc:sldMkLst>
          <pc:docMk/>
          <pc:sldMk cId="4035935484" sldId="391"/>
        </pc:sldMkLst>
      </pc:sldChg>
      <pc:sldChg chg="replTag delTag">
        <pc:chgData name="Kelly Gustafson" userId="3a2b32ba-a57e-4a82-9fa2-cea5f546abbf" providerId="ADAL" clId="{67AE6A02-126B-4E8C-BBDD-ABEC613D36F4}" dt="2021-10-08T20:12:18.789" v="2692"/>
        <pc:sldMkLst>
          <pc:docMk/>
          <pc:sldMk cId="1123301932" sldId="392"/>
        </pc:sldMkLst>
      </pc:sldChg>
      <pc:sldChg chg="replTag">
        <pc:chgData name="Kelly Gustafson" userId="3a2b32ba-a57e-4a82-9fa2-cea5f546abbf" providerId="ADAL" clId="{67AE6A02-126B-4E8C-BBDD-ABEC613D36F4}" dt="2021-10-08T17:42:53.945" v="286"/>
        <pc:sldMkLst>
          <pc:docMk/>
          <pc:sldMk cId="617643362" sldId="393"/>
        </pc:sldMkLst>
      </pc:sldChg>
      <pc:sldChg chg="replTag delTag">
        <pc:chgData name="Kelly Gustafson" userId="3a2b32ba-a57e-4a82-9fa2-cea5f546abbf" providerId="ADAL" clId="{67AE6A02-126B-4E8C-BBDD-ABEC613D36F4}" dt="2021-10-08T20:12:10.884" v="2688"/>
        <pc:sldMkLst>
          <pc:docMk/>
          <pc:sldMk cId="3080096138" sldId="394"/>
        </pc:sldMkLst>
      </pc:sldChg>
      <pc:sldChg chg="replTag">
        <pc:chgData name="Kelly Gustafson" userId="3a2b32ba-a57e-4a82-9fa2-cea5f546abbf" providerId="ADAL" clId="{67AE6A02-126B-4E8C-BBDD-ABEC613D36F4}" dt="2021-10-08T17:42:58.121" v="288"/>
        <pc:sldMkLst>
          <pc:docMk/>
          <pc:sldMk cId="3217237322" sldId="395"/>
        </pc:sldMkLst>
      </pc:sldChg>
      <pc:sldChg chg="replTag delTag">
        <pc:chgData name="Kelly Gustafson" userId="3a2b32ba-a57e-4a82-9fa2-cea5f546abbf" providerId="ADAL" clId="{67AE6A02-126B-4E8C-BBDD-ABEC613D36F4}" dt="2021-10-08T20:12:07.036" v="2686"/>
        <pc:sldMkLst>
          <pc:docMk/>
          <pc:sldMk cId="546715935" sldId="396"/>
        </pc:sldMkLst>
      </pc:sldChg>
      <pc:sldChg chg="add replTag delTag">
        <pc:chgData name="Kelly Gustafson" userId="3a2b32ba-a57e-4a82-9fa2-cea5f546abbf" providerId="ADAL" clId="{67AE6A02-126B-4E8C-BBDD-ABEC613D36F4}" dt="2021-10-08T20:13:03.561" v="2710"/>
        <pc:sldMkLst>
          <pc:docMk/>
          <pc:sldMk cId="20558112" sldId="397"/>
        </pc:sldMkLst>
      </pc:sldChg>
      <pc:sldChg chg="addSp modSp new mod replTag delTag">
        <pc:chgData name="Kelly Gustafson" userId="3a2b32ba-a57e-4a82-9fa2-cea5f546abbf" providerId="ADAL" clId="{67AE6A02-126B-4E8C-BBDD-ABEC613D36F4}" dt="2021-10-08T20:13:04.513" v="2714"/>
        <pc:sldMkLst>
          <pc:docMk/>
          <pc:sldMk cId="595213499" sldId="398"/>
        </pc:sldMkLst>
        <pc:spChg chg="mod">
          <ac:chgData name="Kelly Gustafson" userId="3a2b32ba-a57e-4a82-9fa2-cea5f546abbf" providerId="ADAL" clId="{67AE6A02-126B-4E8C-BBDD-ABEC613D36F4}" dt="2021-10-08T17:45:44.668" v="389" actId="20577"/>
          <ac:spMkLst>
            <pc:docMk/>
            <pc:sldMk cId="595213499" sldId="398"/>
            <ac:spMk id="2" creationId="{3D9E5C7A-F604-4170-939C-F065D019985E}"/>
          </ac:spMkLst>
        </pc:spChg>
        <pc:spChg chg="mod">
          <ac:chgData name="Kelly Gustafson" userId="3a2b32ba-a57e-4a82-9fa2-cea5f546abbf" providerId="ADAL" clId="{67AE6A02-126B-4E8C-BBDD-ABEC613D36F4}" dt="2021-10-08T18:02:17.741" v="846" actId="14100"/>
          <ac:spMkLst>
            <pc:docMk/>
            <pc:sldMk cId="595213499" sldId="398"/>
            <ac:spMk id="3" creationId="{23385E72-5927-4B31-9AF4-17DFFCE224D3}"/>
          </ac:spMkLst>
        </pc:spChg>
        <pc:spChg chg="mod">
          <ac:chgData name="Kelly Gustafson" userId="3a2b32ba-a57e-4a82-9fa2-cea5f546abbf" providerId="ADAL" clId="{67AE6A02-126B-4E8C-BBDD-ABEC613D36F4}" dt="2021-10-08T18:02:04.978" v="843" actId="14100"/>
          <ac:spMkLst>
            <pc:docMk/>
            <pc:sldMk cId="595213499" sldId="398"/>
            <ac:spMk id="4" creationId="{FDF6E588-9542-4BF4-A651-4421E5C8B304}"/>
          </ac:spMkLst>
        </pc:spChg>
        <pc:spChg chg="mod">
          <ac:chgData name="Kelly Gustafson" userId="3a2b32ba-a57e-4a82-9fa2-cea5f546abbf" providerId="ADAL" clId="{67AE6A02-126B-4E8C-BBDD-ABEC613D36F4}" dt="2021-10-08T18:02:14.255" v="845" actId="14100"/>
          <ac:spMkLst>
            <pc:docMk/>
            <pc:sldMk cId="595213499" sldId="398"/>
            <ac:spMk id="5" creationId="{C2B7E43C-C742-42F7-BE5D-1B9D61C1A4A0}"/>
          </ac:spMkLst>
        </pc:spChg>
        <pc:spChg chg="mod">
          <ac:chgData name="Kelly Gustafson" userId="3a2b32ba-a57e-4a82-9fa2-cea5f546abbf" providerId="ADAL" clId="{67AE6A02-126B-4E8C-BBDD-ABEC613D36F4}" dt="2021-10-08T20:12:50.108" v="2708" actId="20577"/>
          <ac:spMkLst>
            <pc:docMk/>
            <pc:sldMk cId="595213499" sldId="398"/>
            <ac:spMk id="6" creationId="{7BB774B3-26D8-4A75-BFAD-A5FD4E8636DA}"/>
          </ac:spMkLst>
        </pc:spChg>
        <pc:spChg chg="add mod">
          <ac:chgData name="Kelly Gustafson" userId="3a2b32ba-a57e-4a82-9fa2-cea5f546abbf" providerId="ADAL" clId="{67AE6A02-126B-4E8C-BBDD-ABEC613D36F4}" dt="2021-10-08T17:46:08.968" v="405"/>
          <ac:spMkLst>
            <pc:docMk/>
            <pc:sldMk cId="595213499" sldId="398"/>
            <ac:spMk id="7" creationId="{E832D215-D9FD-40CD-85E7-EB9E3A659541}"/>
          </ac:spMkLst>
        </pc:spChg>
        <pc:spChg chg="add mod">
          <ac:chgData name="Kelly Gustafson" userId="3a2b32ba-a57e-4a82-9fa2-cea5f546abbf" providerId="ADAL" clId="{67AE6A02-126B-4E8C-BBDD-ABEC613D36F4}" dt="2021-10-08T17:58:57.940" v="728" actId="1076"/>
          <ac:spMkLst>
            <pc:docMk/>
            <pc:sldMk cId="595213499" sldId="398"/>
            <ac:spMk id="8" creationId="{FEB0BD9E-EE64-4A57-B373-88E9DE55BDD0}"/>
          </ac:spMkLst>
        </pc:spChg>
        <pc:picChg chg="add mod">
          <ac:chgData name="Kelly Gustafson" userId="3a2b32ba-a57e-4a82-9fa2-cea5f546abbf" providerId="ADAL" clId="{67AE6A02-126B-4E8C-BBDD-ABEC613D36F4}" dt="2021-10-08T18:11:16.625" v="876" actId="1076"/>
          <ac:picMkLst>
            <pc:docMk/>
            <pc:sldMk cId="595213499" sldId="398"/>
            <ac:picMk id="10" creationId="{87C15623-4CDB-46CA-ACA3-FD00295FD50A}"/>
          </ac:picMkLst>
        </pc:picChg>
      </pc:sldChg>
      <pc:sldChg chg="addSp delSp modSp new mod setBg replTag delTag">
        <pc:chgData name="Kelly Gustafson" userId="3a2b32ba-a57e-4a82-9fa2-cea5f546abbf" providerId="ADAL" clId="{67AE6A02-126B-4E8C-BBDD-ABEC613D36F4}" dt="2021-10-08T19:05:29.694" v="1856"/>
        <pc:sldMkLst>
          <pc:docMk/>
          <pc:sldMk cId="2293074421" sldId="399"/>
        </pc:sldMkLst>
        <pc:spChg chg="mod">
          <ac:chgData name="Kelly Gustafson" userId="3a2b32ba-a57e-4a82-9fa2-cea5f546abbf" providerId="ADAL" clId="{67AE6A02-126B-4E8C-BBDD-ABEC613D36F4}" dt="2021-10-08T18:16:21.794" v="903" actId="20577"/>
          <ac:spMkLst>
            <pc:docMk/>
            <pc:sldMk cId="2293074421" sldId="399"/>
            <ac:spMk id="2" creationId="{CEA566E2-A8B3-43F3-B7AB-A067D5789C32}"/>
          </ac:spMkLst>
        </pc:spChg>
        <pc:spChg chg="mod">
          <ac:chgData name="Kelly Gustafson" userId="3a2b32ba-a57e-4a82-9fa2-cea5f546abbf" providerId="ADAL" clId="{67AE6A02-126B-4E8C-BBDD-ABEC613D36F4}" dt="2021-10-08T18:20:15.691" v="1115" actId="20577"/>
          <ac:spMkLst>
            <pc:docMk/>
            <pc:sldMk cId="2293074421" sldId="399"/>
            <ac:spMk id="3" creationId="{CCEC7152-58AD-45EF-9105-1888F7F80F30}"/>
          </ac:spMkLst>
        </pc:spChg>
        <pc:spChg chg="del">
          <ac:chgData name="Kelly Gustafson" userId="3a2b32ba-a57e-4a82-9fa2-cea5f546abbf" providerId="ADAL" clId="{67AE6A02-126B-4E8C-BBDD-ABEC613D36F4}" dt="2021-10-08T18:16:05.051" v="887" actId="931"/>
          <ac:spMkLst>
            <pc:docMk/>
            <pc:sldMk cId="2293074421" sldId="399"/>
            <ac:spMk id="4" creationId="{1048AFD5-25A1-4BD5-96F2-63526B0B6E4D}"/>
          </ac:spMkLst>
        </pc:spChg>
        <pc:spChg chg="add">
          <ac:chgData name="Kelly Gustafson" userId="3a2b32ba-a57e-4a82-9fa2-cea5f546abbf" providerId="ADAL" clId="{67AE6A02-126B-4E8C-BBDD-ABEC613D36F4}" dt="2021-10-08T18:16:12.846" v="890" actId="26606"/>
          <ac:spMkLst>
            <pc:docMk/>
            <pc:sldMk cId="2293074421" sldId="399"/>
            <ac:spMk id="11" creationId="{91F32EBA-ED97-466E-8CFA-8382584155D0}"/>
          </ac:spMkLst>
        </pc:spChg>
        <pc:spChg chg="add">
          <ac:chgData name="Kelly Gustafson" userId="3a2b32ba-a57e-4a82-9fa2-cea5f546abbf" providerId="ADAL" clId="{67AE6A02-126B-4E8C-BBDD-ABEC613D36F4}" dt="2021-10-08T18:16:12.846" v="890" actId="26606"/>
          <ac:spMkLst>
            <pc:docMk/>
            <pc:sldMk cId="2293074421" sldId="399"/>
            <ac:spMk id="13" creationId="{62A38935-BB53-4DF7-A56E-48DD25B685D7}"/>
          </ac:spMkLst>
        </pc:spChg>
        <pc:picChg chg="add mod">
          <ac:chgData name="Kelly Gustafson" userId="3a2b32ba-a57e-4a82-9fa2-cea5f546abbf" providerId="ADAL" clId="{67AE6A02-126B-4E8C-BBDD-ABEC613D36F4}" dt="2021-10-08T18:16:12.846" v="890" actId="26606"/>
          <ac:picMkLst>
            <pc:docMk/>
            <pc:sldMk cId="2293074421" sldId="399"/>
            <ac:picMk id="6" creationId="{0CF5EF9F-6DFE-4EB6-A748-62E3D537EAB9}"/>
          </ac:picMkLst>
        </pc:picChg>
      </pc:sldChg>
      <pc:sldChg chg="addSp delSp modSp new mod setBg replTag delTag">
        <pc:chgData name="Kelly Gustafson" userId="3a2b32ba-a57e-4a82-9fa2-cea5f546abbf" providerId="ADAL" clId="{67AE6A02-126B-4E8C-BBDD-ABEC613D36F4}" dt="2021-10-08T19:18:45.142" v="2296"/>
        <pc:sldMkLst>
          <pc:docMk/>
          <pc:sldMk cId="191861428" sldId="400"/>
        </pc:sldMkLst>
        <pc:spChg chg="mod">
          <ac:chgData name="Kelly Gustafson" userId="3a2b32ba-a57e-4a82-9fa2-cea5f546abbf" providerId="ADAL" clId="{67AE6A02-126B-4E8C-BBDD-ABEC613D36F4}" dt="2021-10-08T18:24:09.123" v="1204" actId="26606"/>
          <ac:spMkLst>
            <pc:docMk/>
            <pc:sldMk cId="191861428" sldId="400"/>
            <ac:spMk id="2" creationId="{60EC4E50-1324-45FA-8AE9-A3FAB4933975}"/>
          </ac:spMkLst>
        </pc:spChg>
        <pc:spChg chg="mod ord">
          <ac:chgData name="Kelly Gustafson" userId="3a2b32ba-a57e-4a82-9fa2-cea5f546abbf" providerId="ADAL" clId="{67AE6A02-126B-4E8C-BBDD-ABEC613D36F4}" dt="2021-10-08T18:24:39.942" v="1212" actId="20577"/>
          <ac:spMkLst>
            <pc:docMk/>
            <pc:sldMk cId="191861428" sldId="400"/>
            <ac:spMk id="3" creationId="{7940CC3D-45D7-46E5-9944-DF5AE7B903D5}"/>
          </ac:spMkLst>
        </pc:spChg>
        <pc:spChg chg="del">
          <ac:chgData name="Kelly Gustafson" userId="3a2b32ba-a57e-4a82-9fa2-cea5f546abbf" providerId="ADAL" clId="{67AE6A02-126B-4E8C-BBDD-ABEC613D36F4}" dt="2021-10-08T18:17:06.542" v="908" actId="931"/>
          <ac:spMkLst>
            <pc:docMk/>
            <pc:sldMk cId="191861428" sldId="400"/>
            <ac:spMk id="4" creationId="{DFEF026C-7D2F-4846-9237-3460438BF340}"/>
          </ac:spMkLst>
        </pc:spChg>
        <pc:spChg chg="add del">
          <ac:chgData name="Kelly Gustafson" userId="3a2b32ba-a57e-4a82-9fa2-cea5f546abbf" providerId="ADAL" clId="{67AE6A02-126B-4E8C-BBDD-ABEC613D36F4}" dt="2021-10-08T18:24:09.123" v="1204" actId="26606"/>
          <ac:spMkLst>
            <pc:docMk/>
            <pc:sldMk cId="191861428" sldId="400"/>
            <ac:spMk id="11" creationId="{91F32EBA-ED97-466E-8CFA-8382584155D0}"/>
          </ac:spMkLst>
        </pc:spChg>
        <pc:spChg chg="add del">
          <ac:chgData name="Kelly Gustafson" userId="3a2b32ba-a57e-4a82-9fa2-cea5f546abbf" providerId="ADAL" clId="{67AE6A02-126B-4E8C-BBDD-ABEC613D36F4}" dt="2021-10-08T18:24:09.123" v="1204" actId="26606"/>
          <ac:spMkLst>
            <pc:docMk/>
            <pc:sldMk cId="191861428" sldId="400"/>
            <ac:spMk id="13" creationId="{62A38935-BB53-4DF7-A56E-48DD25B685D7}"/>
          </ac:spMkLst>
        </pc:spChg>
        <pc:spChg chg="add">
          <ac:chgData name="Kelly Gustafson" userId="3a2b32ba-a57e-4a82-9fa2-cea5f546abbf" providerId="ADAL" clId="{67AE6A02-126B-4E8C-BBDD-ABEC613D36F4}" dt="2021-10-08T18:24:09.123" v="1204" actId="26606"/>
          <ac:spMkLst>
            <pc:docMk/>
            <pc:sldMk cId="191861428" sldId="400"/>
            <ac:spMk id="18" creationId="{33CD251C-A887-4D2F-925B-FC097198538B}"/>
          </ac:spMkLst>
        </pc:spChg>
        <pc:spChg chg="add">
          <ac:chgData name="Kelly Gustafson" userId="3a2b32ba-a57e-4a82-9fa2-cea5f546abbf" providerId="ADAL" clId="{67AE6A02-126B-4E8C-BBDD-ABEC613D36F4}" dt="2021-10-08T18:24:09.123" v="1204" actId="26606"/>
          <ac:spMkLst>
            <pc:docMk/>
            <pc:sldMk cId="191861428" sldId="400"/>
            <ac:spMk id="20" creationId="{3B2069EE-A08E-44F0-B3F9-3CF8CC2DCAD5}"/>
          </ac:spMkLst>
        </pc:spChg>
        <pc:grpChg chg="add">
          <ac:chgData name="Kelly Gustafson" userId="3a2b32ba-a57e-4a82-9fa2-cea5f546abbf" providerId="ADAL" clId="{67AE6A02-126B-4E8C-BBDD-ABEC613D36F4}" dt="2021-10-08T18:24:09.123" v="1204" actId="26606"/>
          <ac:grpSpMkLst>
            <pc:docMk/>
            <pc:sldMk cId="191861428" sldId="400"/>
            <ac:grpSpMk id="22" creationId="{9C6E8597-0CCE-4A8A-9326-AA52691A1C81}"/>
          </ac:grpSpMkLst>
        </pc:grpChg>
        <pc:picChg chg="add mod">
          <ac:chgData name="Kelly Gustafson" userId="3a2b32ba-a57e-4a82-9fa2-cea5f546abbf" providerId="ADAL" clId="{67AE6A02-126B-4E8C-BBDD-ABEC613D36F4}" dt="2021-10-08T18:24:23.591" v="1208" actId="1076"/>
          <ac:picMkLst>
            <pc:docMk/>
            <pc:sldMk cId="191861428" sldId="400"/>
            <ac:picMk id="6" creationId="{2C899A44-79B1-4336-A530-5EB52C636D86}"/>
          </ac:picMkLst>
        </pc:picChg>
        <pc:picChg chg="add mod">
          <ac:chgData name="Kelly Gustafson" userId="3a2b32ba-a57e-4a82-9fa2-cea5f546abbf" providerId="ADAL" clId="{67AE6A02-126B-4E8C-BBDD-ABEC613D36F4}" dt="2021-10-08T18:24:27.261" v="1210" actId="14100"/>
          <ac:picMkLst>
            <pc:docMk/>
            <pc:sldMk cId="191861428" sldId="400"/>
            <ac:picMk id="8" creationId="{42FA8C2A-4037-4CFC-8AD2-D5BA6684B070}"/>
          </ac:picMkLst>
        </pc:picChg>
      </pc:sldChg>
      <pc:sldChg chg="modSp new del mod replTag delTag">
        <pc:chgData name="Kelly Gustafson" userId="3a2b32ba-a57e-4a82-9fa2-cea5f546abbf" providerId="ADAL" clId="{67AE6A02-126B-4E8C-BBDD-ABEC613D36F4}" dt="2021-10-08T19:03:49.976" v="1825" actId="2696"/>
        <pc:sldMkLst>
          <pc:docMk/>
          <pc:sldMk cId="3701188347" sldId="401"/>
        </pc:sldMkLst>
        <pc:spChg chg="mod">
          <ac:chgData name="Kelly Gustafson" userId="3a2b32ba-a57e-4a82-9fa2-cea5f546abbf" providerId="ADAL" clId="{67AE6A02-126B-4E8C-BBDD-ABEC613D36F4}" dt="2021-10-08T18:33:27.370" v="1451" actId="20577"/>
          <ac:spMkLst>
            <pc:docMk/>
            <pc:sldMk cId="3701188347" sldId="401"/>
            <ac:spMk id="2" creationId="{D273CF59-F718-405C-9863-C4C25B909535}"/>
          </ac:spMkLst>
        </pc:spChg>
        <pc:spChg chg="mod">
          <ac:chgData name="Kelly Gustafson" userId="3a2b32ba-a57e-4a82-9fa2-cea5f546abbf" providerId="ADAL" clId="{67AE6A02-126B-4E8C-BBDD-ABEC613D36F4}" dt="2021-10-08T18:35:50.867" v="1516"/>
          <ac:spMkLst>
            <pc:docMk/>
            <pc:sldMk cId="3701188347" sldId="401"/>
            <ac:spMk id="3" creationId="{251FAC34-D61E-4448-8F4E-11753A85EBFD}"/>
          </ac:spMkLst>
        </pc:spChg>
      </pc:sldChg>
      <pc:sldChg chg="addSp delSp modSp new mod setBg replTag delTag">
        <pc:chgData name="Kelly Gustafson" userId="3a2b32ba-a57e-4a82-9fa2-cea5f546abbf" providerId="ADAL" clId="{67AE6A02-126B-4E8C-BBDD-ABEC613D36F4}" dt="2021-10-08T19:05:51.009" v="1903"/>
        <pc:sldMkLst>
          <pc:docMk/>
          <pc:sldMk cId="1134343866" sldId="402"/>
        </pc:sldMkLst>
        <pc:spChg chg="mod">
          <ac:chgData name="Kelly Gustafson" userId="3a2b32ba-a57e-4a82-9fa2-cea5f546abbf" providerId="ADAL" clId="{67AE6A02-126B-4E8C-BBDD-ABEC613D36F4}" dt="2021-10-08T18:59:35.386" v="1707" actId="26606"/>
          <ac:spMkLst>
            <pc:docMk/>
            <pc:sldMk cId="1134343866" sldId="402"/>
            <ac:spMk id="2" creationId="{10C19435-0C06-4146-BFB3-7ABFF4010134}"/>
          </ac:spMkLst>
        </pc:spChg>
        <pc:spChg chg="add del mod ord">
          <ac:chgData name="Kelly Gustafson" userId="3a2b32ba-a57e-4a82-9fa2-cea5f546abbf" providerId="ADAL" clId="{67AE6A02-126B-4E8C-BBDD-ABEC613D36F4}" dt="2021-10-08T18:59:35.386" v="1707" actId="26606"/>
          <ac:spMkLst>
            <pc:docMk/>
            <pc:sldMk cId="1134343866" sldId="402"/>
            <ac:spMk id="3" creationId="{3022D330-03A1-4D5A-8D7B-9ADC81696E98}"/>
          </ac:spMkLst>
        </pc:spChg>
        <pc:spChg chg="del">
          <ac:chgData name="Kelly Gustafson" userId="3a2b32ba-a57e-4a82-9fa2-cea5f546abbf" providerId="ADAL" clId="{67AE6A02-126B-4E8C-BBDD-ABEC613D36F4}" dt="2021-10-08T18:53:03.787" v="1633" actId="931"/>
          <ac:spMkLst>
            <pc:docMk/>
            <pc:sldMk cId="1134343866" sldId="402"/>
            <ac:spMk id="4" creationId="{25F93FAA-236F-4FDA-9C42-F83823A15989}"/>
          </ac:spMkLst>
        </pc:spChg>
        <pc:spChg chg="add del">
          <ac:chgData name="Kelly Gustafson" userId="3a2b32ba-a57e-4a82-9fa2-cea5f546abbf" providerId="ADAL" clId="{67AE6A02-126B-4E8C-BBDD-ABEC613D36F4}" dt="2021-10-08T18:59:15.959" v="1700" actId="26606"/>
          <ac:spMkLst>
            <pc:docMk/>
            <pc:sldMk cId="1134343866" sldId="402"/>
            <ac:spMk id="11" creationId="{2C61293E-6EBE-43EF-A52C-9BEBFD7679D4}"/>
          </ac:spMkLst>
        </pc:spChg>
        <pc:spChg chg="add del">
          <ac:chgData name="Kelly Gustafson" userId="3a2b32ba-a57e-4a82-9fa2-cea5f546abbf" providerId="ADAL" clId="{67AE6A02-126B-4E8C-BBDD-ABEC613D36F4}" dt="2021-10-08T18:59:15.959" v="1700" actId="26606"/>
          <ac:spMkLst>
            <pc:docMk/>
            <pc:sldMk cId="1134343866" sldId="402"/>
            <ac:spMk id="13" creationId="{21540236-BFD5-4A9D-8840-4703E7F76825}"/>
          </ac:spMkLst>
        </pc:spChg>
        <pc:spChg chg="add">
          <ac:chgData name="Kelly Gustafson" userId="3a2b32ba-a57e-4a82-9fa2-cea5f546abbf" providerId="ADAL" clId="{67AE6A02-126B-4E8C-BBDD-ABEC613D36F4}" dt="2021-10-08T18:59:35.386" v="1707" actId="26606"/>
          <ac:spMkLst>
            <pc:docMk/>
            <pc:sldMk cId="1134343866" sldId="402"/>
            <ac:spMk id="14" creationId="{2C61293E-6EBE-43EF-A52C-9BEBFD7679D4}"/>
          </ac:spMkLst>
        </pc:spChg>
        <pc:spChg chg="add">
          <ac:chgData name="Kelly Gustafson" userId="3a2b32ba-a57e-4a82-9fa2-cea5f546abbf" providerId="ADAL" clId="{67AE6A02-126B-4E8C-BBDD-ABEC613D36F4}" dt="2021-10-08T18:59:35.386" v="1707" actId="26606"/>
          <ac:spMkLst>
            <pc:docMk/>
            <pc:sldMk cId="1134343866" sldId="402"/>
            <ac:spMk id="15" creationId="{21540236-BFD5-4A9D-8840-4703E7F76825}"/>
          </ac:spMkLst>
        </pc:spChg>
        <pc:spChg chg="add mod">
          <ac:chgData name="Kelly Gustafson" userId="3a2b32ba-a57e-4a82-9fa2-cea5f546abbf" providerId="ADAL" clId="{67AE6A02-126B-4E8C-BBDD-ABEC613D36F4}" dt="2021-10-08T19:03:41.627" v="1822" actId="20577"/>
          <ac:spMkLst>
            <pc:docMk/>
            <pc:sldMk cId="1134343866" sldId="402"/>
            <ac:spMk id="16" creationId="{3022D330-03A1-4D5A-8D7B-9ADC81696E98}"/>
          </ac:spMkLst>
        </pc:spChg>
        <pc:graphicFrameChg chg="add del">
          <ac:chgData name="Kelly Gustafson" userId="3a2b32ba-a57e-4a82-9fa2-cea5f546abbf" providerId="ADAL" clId="{67AE6A02-126B-4E8C-BBDD-ABEC613D36F4}" dt="2021-10-08T18:59:22.471" v="1702" actId="26606"/>
          <ac:graphicFrameMkLst>
            <pc:docMk/>
            <pc:sldMk cId="1134343866" sldId="402"/>
            <ac:graphicFrameMk id="8" creationId="{58496541-77F4-4194-A21E-A86571C2B36C}"/>
          </ac:graphicFrameMkLst>
        </pc:graphicFrameChg>
        <pc:graphicFrameChg chg="add del">
          <ac:chgData name="Kelly Gustafson" userId="3a2b32ba-a57e-4a82-9fa2-cea5f546abbf" providerId="ADAL" clId="{67AE6A02-126B-4E8C-BBDD-ABEC613D36F4}" dt="2021-10-08T18:59:26.607" v="1704" actId="26606"/>
          <ac:graphicFrameMkLst>
            <pc:docMk/>
            <pc:sldMk cId="1134343866" sldId="402"/>
            <ac:graphicFrameMk id="10" creationId="{B369AAB2-8A51-4B44-AAA1-9FEF82FBFC90}"/>
          </ac:graphicFrameMkLst>
        </pc:graphicFrameChg>
        <pc:graphicFrameChg chg="add del">
          <ac:chgData name="Kelly Gustafson" userId="3a2b32ba-a57e-4a82-9fa2-cea5f546abbf" providerId="ADAL" clId="{67AE6A02-126B-4E8C-BBDD-ABEC613D36F4}" dt="2021-10-08T18:59:35.380" v="1706" actId="26606"/>
          <ac:graphicFrameMkLst>
            <pc:docMk/>
            <pc:sldMk cId="1134343866" sldId="402"/>
            <ac:graphicFrameMk id="12" creationId="{3B2003DA-A370-45E5-B86C-4AAECE0C04F6}"/>
          </ac:graphicFrameMkLst>
        </pc:graphicFrameChg>
        <pc:picChg chg="add mod">
          <ac:chgData name="Kelly Gustafson" userId="3a2b32ba-a57e-4a82-9fa2-cea5f546abbf" providerId="ADAL" clId="{67AE6A02-126B-4E8C-BBDD-ABEC613D36F4}" dt="2021-10-08T18:59:35.386" v="1707" actId="26606"/>
          <ac:picMkLst>
            <pc:docMk/>
            <pc:sldMk cId="1134343866" sldId="402"/>
            <ac:picMk id="6" creationId="{D9218FF7-623E-4ED5-9349-02F92E7F030E}"/>
          </ac:picMkLst>
        </pc:picChg>
      </pc:sldChg>
      <pc:sldChg chg="addSp delSp modSp add mod replTag delTag">
        <pc:chgData name="Kelly Gustafson" userId="3a2b32ba-a57e-4a82-9fa2-cea5f546abbf" providerId="ADAL" clId="{67AE6A02-126B-4E8C-BBDD-ABEC613D36F4}" dt="2021-10-08T19:09:30.946" v="2038"/>
        <pc:sldMkLst>
          <pc:docMk/>
          <pc:sldMk cId="4125501886" sldId="403"/>
        </pc:sldMkLst>
        <pc:spChg chg="mod ord">
          <ac:chgData name="Kelly Gustafson" userId="3a2b32ba-a57e-4a82-9fa2-cea5f546abbf" providerId="ADAL" clId="{67AE6A02-126B-4E8C-BBDD-ABEC613D36F4}" dt="2021-10-08T19:07:43.685" v="2025" actId="26606"/>
          <ac:spMkLst>
            <pc:docMk/>
            <pc:sldMk cId="4125501886" sldId="403"/>
            <ac:spMk id="2" creationId="{10C19435-0C06-4146-BFB3-7ABFF4010134}"/>
          </ac:spMkLst>
        </pc:spChg>
        <pc:spChg chg="add del mod">
          <ac:chgData name="Kelly Gustafson" userId="3a2b32ba-a57e-4a82-9fa2-cea5f546abbf" providerId="ADAL" clId="{67AE6A02-126B-4E8C-BBDD-ABEC613D36F4}" dt="2021-10-08T19:09:00.738" v="2033" actId="931"/>
          <ac:spMkLst>
            <pc:docMk/>
            <pc:sldMk cId="4125501886" sldId="403"/>
            <ac:spMk id="9" creationId="{A3A05116-5398-4C30-BDB0-D79A509DA9C7}"/>
          </ac:spMkLst>
        </pc:spChg>
        <pc:spChg chg="del">
          <ac:chgData name="Kelly Gustafson" userId="3a2b32ba-a57e-4a82-9fa2-cea5f546abbf" providerId="ADAL" clId="{67AE6A02-126B-4E8C-BBDD-ABEC613D36F4}" dt="2021-10-08T19:06:07.172" v="1911" actId="26606"/>
          <ac:spMkLst>
            <pc:docMk/>
            <pc:sldMk cId="4125501886" sldId="403"/>
            <ac:spMk id="14" creationId="{2C61293E-6EBE-43EF-A52C-9BEBFD7679D4}"/>
          </ac:spMkLst>
        </pc:spChg>
        <pc:spChg chg="del">
          <ac:chgData name="Kelly Gustafson" userId="3a2b32ba-a57e-4a82-9fa2-cea5f546abbf" providerId="ADAL" clId="{67AE6A02-126B-4E8C-BBDD-ABEC613D36F4}" dt="2021-10-08T19:06:07.172" v="1911" actId="26606"/>
          <ac:spMkLst>
            <pc:docMk/>
            <pc:sldMk cId="4125501886" sldId="403"/>
            <ac:spMk id="15" creationId="{21540236-BFD5-4A9D-8840-4703E7F76825}"/>
          </ac:spMkLst>
        </pc:spChg>
        <pc:spChg chg="mod">
          <ac:chgData name="Kelly Gustafson" userId="3a2b32ba-a57e-4a82-9fa2-cea5f546abbf" providerId="ADAL" clId="{67AE6A02-126B-4E8C-BBDD-ABEC613D36F4}" dt="2021-10-08T19:09:19.742" v="2036" actId="1076"/>
          <ac:spMkLst>
            <pc:docMk/>
            <pc:sldMk cId="4125501886" sldId="403"/>
            <ac:spMk id="16" creationId="{3022D330-03A1-4D5A-8D7B-9ADC81696E98}"/>
          </ac:spMkLst>
        </pc:spChg>
        <pc:spChg chg="add del">
          <ac:chgData name="Kelly Gustafson" userId="3a2b32ba-a57e-4a82-9fa2-cea5f546abbf" providerId="ADAL" clId="{67AE6A02-126B-4E8C-BBDD-ABEC613D36F4}" dt="2021-10-08T19:07:43.685" v="2025" actId="26606"/>
          <ac:spMkLst>
            <pc:docMk/>
            <pc:sldMk cId="4125501886" sldId="403"/>
            <ac:spMk id="21" creationId="{86C7B4A1-154A-4DF0-AC46-F88D75A2E0FD}"/>
          </ac:spMkLst>
        </pc:spChg>
        <pc:spChg chg="add del">
          <ac:chgData name="Kelly Gustafson" userId="3a2b32ba-a57e-4a82-9fa2-cea5f546abbf" providerId="ADAL" clId="{67AE6A02-126B-4E8C-BBDD-ABEC613D36F4}" dt="2021-10-08T19:09:11.674" v="2034" actId="26606"/>
          <ac:spMkLst>
            <pc:docMk/>
            <pc:sldMk cId="4125501886" sldId="403"/>
            <ac:spMk id="26" creationId="{2172A0AC-3DCE-4672-BCAF-28FEF91F6020}"/>
          </ac:spMkLst>
        </pc:spChg>
        <pc:spChg chg="add del">
          <ac:chgData name="Kelly Gustafson" userId="3a2b32ba-a57e-4a82-9fa2-cea5f546abbf" providerId="ADAL" clId="{67AE6A02-126B-4E8C-BBDD-ABEC613D36F4}" dt="2021-10-08T19:09:11.674" v="2034" actId="26606"/>
          <ac:spMkLst>
            <pc:docMk/>
            <pc:sldMk cId="4125501886" sldId="403"/>
            <ac:spMk id="28" creationId="{AE6F1C77-EDC9-4C5F-8C1C-62DD46BDA3C3}"/>
          </ac:spMkLst>
        </pc:spChg>
        <pc:spChg chg="add">
          <ac:chgData name="Kelly Gustafson" userId="3a2b32ba-a57e-4a82-9fa2-cea5f546abbf" providerId="ADAL" clId="{67AE6A02-126B-4E8C-BBDD-ABEC613D36F4}" dt="2021-10-08T19:09:11.674" v="2034" actId="26606"/>
          <ac:spMkLst>
            <pc:docMk/>
            <pc:sldMk cId="4125501886" sldId="403"/>
            <ac:spMk id="33" creationId="{2172A0AC-3DCE-4672-BCAF-28FEF91F6020}"/>
          </ac:spMkLst>
        </pc:spChg>
        <pc:spChg chg="add">
          <ac:chgData name="Kelly Gustafson" userId="3a2b32ba-a57e-4a82-9fa2-cea5f546abbf" providerId="ADAL" clId="{67AE6A02-126B-4E8C-BBDD-ABEC613D36F4}" dt="2021-10-08T19:09:11.674" v="2034" actId="26606"/>
          <ac:spMkLst>
            <pc:docMk/>
            <pc:sldMk cId="4125501886" sldId="403"/>
            <ac:spMk id="35" creationId="{AE6F1C77-EDC9-4C5F-8C1C-62DD46BDA3C3}"/>
          </ac:spMkLst>
        </pc:spChg>
        <pc:picChg chg="add mod ord">
          <ac:chgData name="Kelly Gustafson" userId="3a2b32ba-a57e-4a82-9fa2-cea5f546abbf" providerId="ADAL" clId="{67AE6A02-126B-4E8C-BBDD-ABEC613D36F4}" dt="2021-10-08T19:09:11.674" v="2034" actId="26606"/>
          <ac:picMkLst>
            <pc:docMk/>
            <pc:sldMk cId="4125501886" sldId="403"/>
            <ac:picMk id="4" creationId="{13F065CD-FF39-4B15-B7E9-4BACB53CB3EA}"/>
          </ac:picMkLst>
        </pc:picChg>
        <pc:picChg chg="del mod ord">
          <ac:chgData name="Kelly Gustafson" userId="3a2b32ba-a57e-4a82-9fa2-cea5f546abbf" providerId="ADAL" clId="{67AE6A02-126B-4E8C-BBDD-ABEC613D36F4}" dt="2021-10-08T19:08:34.237" v="2030" actId="478"/>
          <ac:picMkLst>
            <pc:docMk/>
            <pc:sldMk cId="4125501886" sldId="403"/>
            <ac:picMk id="6" creationId="{D9218FF7-623E-4ED5-9349-02F92E7F030E}"/>
          </ac:picMkLst>
        </pc:picChg>
        <pc:picChg chg="add del mod">
          <ac:chgData name="Kelly Gustafson" userId="3a2b32ba-a57e-4a82-9fa2-cea5f546abbf" providerId="ADAL" clId="{67AE6A02-126B-4E8C-BBDD-ABEC613D36F4}" dt="2021-10-08T19:08:48.450" v="2032" actId="478"/>
          <ac:picMkLst>
            <pc:docMk/>
            <pc:sldMk cId="4125501886" sldId="403"/>
            <ac:picMk id="7" creationId="{2CAAEF0C-7C53-4F11-A8C9-C5B281884BBD}"/>
          </ac:picMkLst>
        </pc:picChg>
        <pc:picChg chg="add mod">
          <ac:chgData name="Kelly Gustafson" userId="3a2b32ba-a57e-4a82-9fa2-cea5f546abbf" providerId="ADAL" clId="{67AE6A02-126B-4E8C-BBDD-ABEC613D36F4}" dt="2021-10-08T19:09:11.674" v="2034" actId="26606"/>
          <ac:picMkLst>
            <pc:docMk/>
            <pc:sldMk cId="4125501886" sldId="403"/>
            <ac:picMk id="11" creationId="{B1F924D1-3245-442E-8B6A-B2FAA659B31C}"/>
          </ac:picMkLst>
        </pc:picChg>
      </pc:sldChg>
      <pc:sldChg chg="add mod replTag delTag modShow">
        <pc:chgData name="Kelly Gustafson" userId="3a2b32ba-a57e-4a82-9fa2-cea5f546abbf" providerId="ADAL" clId="{67AE6A02-126B-4E8C-BBDD-ABEC613D36F4}" dt="2021-10-08T19:22:38.136" v="2338" actId="729"/>
        <pc:sldMkLst>
          <pc:docMk/>
          <pc:sldMk cId="1105434111" sldId="404"/>
        </pc:sldMkLst>
      </pc:sldChg>
      <pc:sldChg chg="addSp delSp modSp new mod setBg replTag delTag">
        <pc:chgData name="Kelly Gustafson" userId="3a2b32ba-a57e-4a82-9fa2-cea5f546abbf" providerId="ADAL" clId="{67AE6A02-126B-4E8C-BBDD-ABEC613D36F4}" dt="2021-10-08T19:19:07.607" v="2303" actId="26606"/>
        <pc:sldMkLst>
          <pc:docMk/>
          <pc:sldMk cId="1457701441" sldId="405"/>
        </pc:sldMkLst>
        <pc:spChg chg="mod">
          <ac:chgData name="Kelly Gustafson" userId="3a2b32ba-a57e-4a82-9fa2-cea5f546abbf" providerId="ADAL" clId="{67AE6A02-126B-4E8C-BBDD-ABEC613D36F4}" dt="2021-10-08T19:19:07.607" v="2303" actId="26606"/>
          <ac:spMkLst>
            <pc:docMk/>
            <pc:sldMk cId="1457701441" sldId="405"/>
            <ac:spMk id="2" creationId="{ACCE6A14-F462-4DE5-9C18-EFC986C3C394}"/>
          </ac:spMkLst>
        </pc:spChg>
        <pc:spChg chg="mod ord">
          <ac:chgData name="Kelly Gustafson" userId="3a2b32ba-a57e-4a82-9fa2-cea5f546abbf" providerId="ADAL" clId="{67AE6A02-126B-4E8C-BBDD-ABEC613D36F4}" dt="2021-10-08T19:19:07.607" v="2303" actId="26606"/>
          <ac:spMkLst>
            <pc:docMk/>
            <pc:sldMk cId="1457701441" sldId="405"/>
            <ac:spMk id="3" creationId="{AA5CB389-FB71-46DD-A60F-48FB09F5E0DE}"/>
          </ac:spMkLst>
        </pc:spChg>
        <pc:spChg chg="del">
          <ac:chgData name="Kelly Gustafson" userId="3a2b32ba-a57e-4a82-9fa2-cea5f546abbf" providerId="ADAL" clId="{67AE6A02-126B-4E8C-BBDD-ABEC613D36F4}" dt="2021-10-08T19:11:53.812" v="2103" actId="931"/>
          <ac:spMkLst>
            <pc:docMk/>
            <pc:sldMk cId="1457701441" sldId="405"/>
            <ac:spMk id="4" creationId="{546B8148-895D-4A49-8EFD-CDC7A2FEEE99}"/>
          </ac:spMkLst>
        </pc:spChg>
        <pc:spChg chg="add del mod">
          <ac:chgData name="Kelly Gustafson" userId="3a2b32ba-a57e-4a82-9fa2-cea5f546abbf" providerId="ADAL" clId="{67AE6A02-126B-4E8C-BBDD-ABEC613D36F4}" dt="2021-10-08T19:12:08.590" v="2105" actId="931"/>
          <ac:spMkLst>
            <pc:docMk/>
            <pc:sldMk cId="1457701441" sldId="405"/>
            <ac:spMk id="8" creationId="{208369B9-A313-497B-90E8-5D140BC1EE54}"/>
          </ac:spMkLst>
        </pc:spChg>
        <pc:spChg chg="add del mod">
          <ac:chgData name="Kelly Gustafson" userId="3a2b32ba-a57e-4a82-9fa2-cea5f546abbf" providerId="ADAL" clId="{67AE6A02-126B-4E8C-BBDD-ABEC613D36F4}" dt="2021-10-08T19:13:44.541" v="2112" actId="22"/>
          <ac:spMkLst>
            <pc:docMk/>
            <pc:sldMk cId="1457701441" sldId="405"/>
            <ac:spMk id="12" creationId="{17E9ADF5-7213-4CC9-96A9-52A9B500113B}"/>
          </ac:spMkLst>
        </pc:spChg>
        <pc:spChg chg="add del">
          <ac:chgData name="Kelly Gustafson" userId="3a2b32ba-a57e-4a82-9fa2-cea5f546abbf" providerId="ADAL" clId="{67AE6A02-126B-4E8C-BBDD-ABEC613D36F4}" dt="2021-10-08T19:19:07.607" v="2303" actId="26606"/>
          <ac:spMkLst>
            <pc:docMk/>
            <pc:sldMk cId="1457701441" sldId="405"/>
            <ac:spMk id="21" creationId="{59A309A7-1751-4ABE-A3C1-EEC40366AD89}"/>
          </ac:spMkLst>
        </pc:spChg>
        <pc:spChg chg="add del">
          <ac:chgData name="Kelly Gustafson" userId="3a2b32ba-a57e-4a82-9fa2-cea5f546abbf" providerId="ADAL" clId="{67AE6A02-126B-4E8C-BBDD-ABEC613D36F4}" dt="2021-10-08T19:19:07.607" v="2303" actId="26606"/>
          <ac:spMkLst>
            <pc:docMk/>
            <pc:sldMk cId="1457701441" sldId="405"/>
            <ac:spMk id="23" creationId="{967D8EB6-EAE1-4F9C-B398-83321E287204}"/>
          </ac:spMkLst>
        </pc:spChg>
        <pc:spChg chg="add del">
          <ac:chgData name="Kelly Gustafson" userId="3a2b32ba-a57e-4a82-9fa2-cea5f546abbf" providerId="ADAL" clId="{67AE6A02-126B-4E8C-BBDD-ABEC613D36F4}" dt="2021-10-08T19:19:07.602" v="2302" actId="26606"/>
          <ac:spMkLst>
            <pc:docMk/>
            <pc:sldMk cId="1457701441" sldId="405"/>
            <ac:spMk id="28" creationId="{59A309A7-1751-4ABE-A3C1-EEC40366AD89}"/>
          </ac:spMkLst>
        </pc:spChg>
        <pc:spChg chg="add del">
          <ac:chgData name="Kelly Gustafson" userId="3a2b32ba-a57e-4a82-9fa2-cea5f546abbf" providerId="ADAL" clId="{67AE6A02-126B-4E8C-BBDD-ABEC613D36F4}" dt="2021-10-08T19:19:07.602" v="2302" actId="26606"/>
          <ac:spMkLst>
            <pc:docMk/>
            <pc:sldMk cId="1457701441" sldId="405"/>
            <ac:spMk id="30" creationId="{967D8EB6-EAE1-4F9C-B398-83321E287204}"/>
          </ac:spMkLst>
        </pc:spChg>
        <pc:spChg chg="add">
          <ac:chgData name="Kelly Gustafson" userId="3a2b32ba-a57e-4a82-9fa2-cea5f546abbf" providerId="ADAL" clId="{67AE6A02-126B-4E8C-BBDD-ABEC613D36F4}" dt="2021-10-08T19:19:07.607" v="2303" actId="26606"/>
          <ac:spMkLst>
            <pc:docMk/>
            <pc:sldMk cId="1457701441" sldId="405"/>
            <ac:spMk id="32" creationId="{5DD103AA-7536-490B-973F-73CA63A7ED09}"/>
          </ac:spMkLst>
        </pc:spChg>
        <pc:picChg chg="add del mod">
          <ac:chgData name="Kelly Gustafson" userId="3a2b32ba-a57e-4a82-9fa2-cea5f546abbf" providerId="ADAL" clId="{67AE6A02-126B-4E8C-BBDD-ABEC613D36F4}" dt="2021-10-08T19:12:00.564" v="2104" actId="478"/>
          <ac:picMkLst>
            <pc:docMk/>
            <pc:sldMk cId="1457701441" sldId="405"/>
            <ac:picMk id="6" creationId="{7C13DDF6-F59C-4B43-BAC7-E677C02303A5}"/>
          </ac:picMkLst>
        </pc:picChg>
        <pc:picChg chg="add del mod">
          <ac:chgData name="Kelly Gustafson" userId="3a2b32ba-a57e-4a82-9fa2-cea5f546abbf" providerId="ADAL" clId="{67AE6A02-126B-4E8C-BBDD-ABEC613D36F4}" dt="2021-10-08T19:12:22.748" v="2107" actId="478"/>
          <ac:picMkLst>
            <pc:docMk/>
            <pc:sldMk cId="1457701441" sldId="405"/>
            <ac:picMk id="10" creationId="{8E2B5F1A-5CCF-4426-98F1-8A32042663A8}"/>
          </ac:picMkLst>
        </pc:picChg>
        <pc:picChg chg="add del mod">
          <ac:chgData name="Kelly Gustafson" userId="3a2b32ba-a57e-4a82-9fa2-cea5f546abbf" providerId="ADAL" clId="{67AE6A02-126B-4E8C-BBDD-ABEC613D36F4}" dt="2021-10-08T19:12:53.609" v="2109" actId="931"/>
          <ac:picMkLst>
            <pc:docMk/>
            <pc:sldMk cId="1457701441" sldId="405"/>
            <ac:picMk id="14" creationId="{1D6F5A2E-D3B1-448D-84BD-4C3B2281BB57}"/>
          </ac:picMkLst>
        </pc:picChg>
        <pc:picChg chg="add mod ord">
          <ac:chgData name="Kelly Gustafson" userId="3a2b32ba-a57e-4a82-9fa2-cea5f546abbf" providerId="ADAL" clId="{67AE6A02-126B-4E8C-BBDD-ABEC613D36F4}" dt="2021-10-08T19:19:07.607" v="2303" actId="26606"/>
          <ac:picMkLst>
            <pc:docMk/>
            <pc:sldMk cId="1457701441" sldId="405"/>
            <ac:picMk id="16" creationId="{5B4A6DE2-D93E-41A8-B48C-930763AB2C69}"/>
          </ac:picMkLst>
        </pc:picChg>
      </pc:sldChg>
      <pc:sldChg chg="addSp delSp modSp new mod setBg replTag delTag">
        <pc:chgData name="Kelly Gustafson" userId="3a2b32ba-a57e-4a82-9fa2-cea5f546abbf" providerId="ADAL" clId="{67AE6A02-126B-4E8C-BBDD-ABEC613D36F4}" dt="2021-10-08T19:18:43.513" v="2292"/>
        <pc:sldMkLst>
          <pc:docMk/>
          <pc:sldMk cId="3928136862" sldId="406"/>
        </pc:sldMkLst>
        <pc:spChg chg="mod">
          <ac:chgData name="Kelly Gustafson" userId="3a2b32ba-a57e-4a82-9fa2-cea5f546abbf" providerId="ADAL" clId="{67AE6A02-126B-4E8C-BBDD-ABEC613D36F4}" dt="2021-10-08T19:17:40.683" v="2215" actId="26606"/>
          <ac:spMkLst>
            <pc:docMk/>
            <pc:sldMk cId="3928136862" sldId="406"/>
            <ac:spMk id="2" creationId="{9103060B-1D15-41E0-854B-F0EE5C10F587}"/>
          </ac:spMkLst>
        </pc:spChg>
        <pc:spChg chg="mod">
          <ac:chgData name="Kelly Gustafson" userId="3a2b32ba-a57e-4a82-9fa2-cea5f546abbf" providerId="ADAL" clId="{67AE6A02-126B-4E8C-BBDD-ABEC613D36F4}" dt="2021-10-08T19:17:58.674" v="2237" actId="20577"/>
          <ac:spMkLst>
            <pc:docMk/>
            <pc:sldMk cId="3928136862" sldId="406"/>
            <ac:spMk id="3" creationId="{0FFD5B98-E7D2-48AB-9CD2-1DF4986961BC}"/>
          </ac:spMkLst>
        </pc:spChg>
        <pc:spChg chg="del">
          <ac:chgData name="Kelly Gustafson" userId="3a2b32ba-a57e-4a82-9fa2-cea5f546abbf" providerId="ADAL" clId="{67AE6A02-126B-4E8C-BBDD-ABEC613D36F4}" dt="2021-10-08T19:16:45.678" v="2129" actId="931"/>
          <ac:spMkLst>
            <pc:docMk/>
            <pc:sldMk cId="3928136862" sldId="406"/>
            <ac:spMk id="4" creationId="{2CF55BF8-9D56-4EEA-8D9D-BB94A366DE9F}"/>
          </ac:spMkLst>
        </pc:spChg>
        <pc:spChg chg="add">
          <ac:chgData name="Kelly Gustafson" userId="3a2b32ba-a57e-4a82-9fa2-cea5f546abbf" providerId="ADAL" clId="{67AE6A02-126B-4E8C-BBDD-ABEC613D36F4}" dt="2021-10-08T19:17:40.683" v="2215" actId="26606"/>
          <ac:spMkLst>
            <pc:docMk/>
            <pc:sldMk cId="3928136862" sldId="406"/>
            <ac:spMk id="11" creationId="{33CD251C-A887-4D2F-925B-FC097198538B}"/>
          </ac:spMkLst>
        </pc:spChg>
        <pc:spChg chg="add">
          <ac:chgData name="Kelly Gustafson" userId="3a2b32ba-a57e-4a82-9fa2-cea5f546abbf" providerId="ADAL" clId="{67AE6A02-126B-4E8C-BBDD-ABEC613D36F4}" dt="2021-10-08T19:17:40.683" v="2215" actId="26606"/>
          <ac:spMkLst>
            <pc:docMk/>
            <pc:sldMk cId="3928136862" sldId="406"/>
            <ac:spMk id="13" creationId="{3B2069EE-A08E-44F0-B3F9-3CF8CC2DCAD5}"/>
          </ac:spMkLst>
        </pc:spChg>
        <pc:grpChg chg="add">
          <ac:chgData name="Kelly Gustafson" userId="3a2b32ba-a57e-4a82-9fa2-cea5f546abbf" providerId="ADAL" clId="{67AE6A02-126B-4E8C-BBDD-ABEC613D36F4}" dt="2021-10-08T19:17:40.683" v="2215" actId="26606"/>
          <ac:grpSpMkLst>
            <pc:docMk/>
            <pc:sldMk cId="3928136862" sldId="406"/>
            <ac:grpSpMk id="15" creationId="{C9888C69-11CC-40BA-BABF-F9B7E11C9156}"/>
          </ac:grpSpMkLst>
        </pc:grpChg>
        <pc:picChg chg="add mod">
          <ac:chgData name="Kelly Gustafson" userId="3a2b32ba-a57e-4a82-9fa2-cea5f546abbf" providerId="ADAL" clId="{67AE6A02-126B-4E8C-BBDD-ABEC613D36F4}" dt="2021-10-08T19:17:40.683" v="2215" actId="26606"/>
          <ac:picMkLst>
            <pc:docMk/>
            <pc:sldMk cId="3928136862" sldId="406"/>
            <ac:picMk id="6" creationId="{0D03AF3F-FB5C-4FAF-9C05-819FDA061D5E}"/>
          </ac:picMkLst>
        </pc:picChg>
      </pc:sldChg>
      <pc:sldChg chg="addSp delSp modSp new mod setBg replTag delTag setClrOvrMap">
        <pc:chgData name="Kelly Gustafson" userId="3a2b32ba-a57e-4a82-9fa2-cea5f546abbf" providerId="ADAL" clId="{67AE6A02-126B-4E8C-BBDD-ABEC613D36F4}" dt="2021-10-08T20:12:04.524" v="2684"/>
        <pc:sldMkLst>
          <pc:docMk/>
          <pc:sldMk cId="4087962024" sldId="407"/>
        </pc:sldMkLst>
        <pc:spChg chg="mod">
          <ac:chgData name="Kelly Gustafson" userId="3a2b32ba-a57e-4a82-9fa2-cea5f546abbf" providerId="ADAL" clId="{67AE6A02-126B-4E8C-BBDD-ABEC613D36F4}" dt="2021-10-08T20:12:01.458" v="2682" actId="26606"/>
          <ac:spMkLst>
            <pc:docMk/>
            <pc:sldMk cId="4087962024" sldId="407"/>
            <ac:spMk id="2" creationId="{8C85275D-2535-40F1-9734-AF2FA88283DD}"/>
          </ac:spMkLst>
        </pc:spChg>
        <pc:spChg chg="mod">
          <ac:chgData name="Kelly Gustafson" userId="3a2b32ba-a57e-4a82-9fa2-cea5f546abbf" providerId="ADAL" clId="{67AE6A02-126B-4E8C-BBDD-ABEC613D36F4}" dt="2021-10-08T20:12:01.458" v="2682" actId="26606"/>
          <ac:spMkLst>
            <pc:docMk/>
            <pc:sldMk cId="4087962024" sldId="407"/>
            <ac:spMk id="3" creationId="{C4ADAC65-DA03-424B-9583-DE58A8341745}"/>
          </ac:spMkLst>
        </pc:spChg>
        <pc:spChg chg="del">
          <ac:chgData name="Kelly Gustafson" userId="3a2b32ba-a57e-4a82-9fa2-cea5f546abbf" providerId="ADAL" clId="{67AE6A02-126B-4E8C-BBDD-ABEC613D36F4}" dt="2021-10-08T19:24:47.255" v="2381" actId="931"/>
          <ac:spMkLst>
            <pc:docMk/>
            <pc:sldMk cId="4087962024" sldId="407"/>
            <ac:spMk id="4" creationId="{5ED5B844-A3D2-4AE7-9AA0-9A980101FB07}"/>
          </ac:spMkLst>
        </pc:spChg>
        <pc:spChg chg="add del">
          <ac:chgData name="Kelly Gustafson" userId="3a2b32ba-a57e-4a82-9fa2-cea5f546abbf" providerId="ADAL" clId="{67AE6A02-126B-4E8C-BBDD-ABEC613D36F4}" dt="2021-10-08T20:12:01.458" v="2682" actId="26606"/>
          <ac:spMkLst>
            <pc:docMk/>
            <pc:sldMk cId="4087962024" sldId="407"/>
            <ac:spMk id="11" creationId="{86C7B4A1-154A-4DF0-AC46-F88D75A2E0FD}"/>
          </ac:spMkLst>
        </pc:spChg>
        <pc:spChg chg="add">
          <ac:chgData name="Kelly Gustafson" userId="3a2b32ba-a57e-4a82-9fa2-cea5f546abbf" providerId="ADAL" clId="{67AE6A02-126B-4E8C-BBDD-ABEC613D36F4}" dt="2021-10-08T20:12:01.458" v="2682" actId="26606"/>
          <ac:spMkLst>
            <pc:docMk/>
            <pc:sldMk cId="4087962024" sldId="407"/>
            <ac:spMk id="16" creationId="{7C432AFE-B3D2-4BFF-BF8F-96C27AFF1AC7}"/>
          </ac:spMkLst>
        </pc:spChg>
        <pc:spChg chg="add">
          <ac:chgData name="Kelly Gustafson" userId="3a2b32ba-a57e-4a82-9fa2-cea5f546abbf" providerId="ADAL" clId="{67AE6A02-126B-4E8C-BBDD-ABEC613D36F4}" dt="2021-10-08T20:12:01.458" v="2682" actId="26606"/>
          <ac:spMkLst>
            <pc:docMk/>
            <pc:sldMk cId="4087962024" sldId="407"/>
            <ac:spMk id="18" creationId="{AF2F604E-43BE-4DC3-B983-E071523364F8}"/>
          </ac:spMkLst>
        </pc:spChg>
        <pc:spChg chg="add">
          <ac:chgData name="Kelly Gustafson" userId="3a2b32ba-a57e-4a82-9fa2-cea5f546abbf" providerId="ADAL" clId="{67AE6A02-126B-4E8C-BBDD-ABEC613D36F4}" dt="2021-10-08T20:12:01.458" v="2682" actId="26606"/>
          <ac:spMkLst>
            <pc:docMk/>
            <pc:sldMk cId="4087962024" sldId="407"/>
            <ac:spMk id="20" creationId="{08C9B587-E65E-4B52-B37C-ABEBB6E87928}"/>
          </ac:spMkLst>
        </pc:spChg>
        <pc:picChg chg="add mod ord">
          <ac:chgData name="Kelly Gustafson" userId="3a2b32ba-a57e-4a82-9fa2-cea5f546abbf" providerId="ADAL" clId="{67AE6A02-126B-4E8C-BBDD-ABEC613D36F4}" dt="2021-10-08T20:12:01.458" v="2682" actId="26606"/>
          <ac:picMkLst>
            <pc:docMk/>
            <pc:sldMk cId="4087962024" sldId="407"/>
            <ac:picMk id="6" creationId="{7E52611C-9A98-4530-B5F7-B77112CFF09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F72CDE-01CA-407C-98B3-6BFDC8940471}" type="datetimeFigureOut">
              <a:rPr lang="en-US" smtClean="0"/>
              <a:t>10/13/2021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89EBE-EC47-4AD4-8407-C019D246982A}" type="slidenum">
              <a:rPr lang="en-US" smtClean="0"/>
              <a:t>‹#›</a:t>
            </a:fld>
            <a:endParaRPr lang="en-US"/>
          </a:p>
        </p:txBody>
      </p:sp>
    </p:spTree>
    <p:extLst>
      <p:ext uri="{BB962C8B-B14F-4D97-AF65-F5344CB8AC3E}">
        <p14:creationId xmlns:p14="http://schemas.microsoft.com/office/powerpoint/2010/main" val="220581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ynamics.microsoft.com/en-us/migration-progra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microsoft.qualtrics.com/jfe/form/SV_brOLCioQ7mmeykB"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Links</a:t>
            </a:r>
          </a:p>
          <a:p>
            <a:pPr marL="742950" lvl="1" indent="-285750">
              <a:buFont typeface="Arial" panose="020B0604020202020204" pitchFamily="34" charset="0"/>
              <a:buChar char="•"/>
            </a:pPr>
            <a:r>
              <a:rPr lang="en-US" dirty="0">
                <a:hlinkClick r:id="rId3"/>
              </a:rPr>
              <a:t>https://dynamics.microsoft.com/en-us/migration-program/</a:t>
            </a:r>
            <a:endParaRPr lang="en-US" dirty="0"/>
          </a:p>
          <a:p>
            <a:pPr marL="742950" lvl="1" indent="-285750">
              <a:buFont typeface="Arial" panose="020B0604020202020204" pitchFamily="34" charset="0"/>
              <a:buChar char="•"/>
            </a:pPr>
            <a:r>
              <a:rPr lang="en-US" dirty="0">
                <a:hlinkClick r:id="rId4"/>
              </a:rPr>
              <a:t>https://microsoft.qualtrics.com/jfe/form/SV_brOLCioQ7mmeykB</a:t>
            </a:r>
            <a:endParaRPr lang="en-US" dirty="0"/>
          </a:p>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9</a:t>
            </a:fld>
            <a:endParaRPr lang="en-US"/>
          </a:p>
        </p:txBody>
      </p:sp>
    </p:spTree>
    <p:extLst>
      <p:ext uri="{BB962C8B-B14F-4D97-AF65-F5344CB8AC3E}">
        <p14:creationId xmlns:p14="http://schemas.microsoft.com/office/powerpoint/2010/main" val="187622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15</a:t>
            </a:fld>
            <a:endParaRPr lang="en-US"/>
          </a:p>
        </p:txBody>
      </p:sp>
    </p:spTree>
    <p:extLst>
      <p:ext uri="{BB962C8B-B14F-4D97-AF65-F5344CB8AC3E}">
        <p14:creationId xmlns:p14="http://schemas.microsoft.com/office/powerpoint/2010/main" val="392830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17</a:t>
            </a:fld>
            <a:endParaRPr lang="en-US"/>
          </a:p>
        </p:txBody>
      </p:sp>
    </p:spTree>
    <p:extLst>
      <p:ext uri="{BB962C8B-B14F-4D97-AF65-F5344CB8AC3E}">
        <p14:creationId xmlns:p14="http://schemas.microsoft.com/office/powerpoint/2010/main" val="889354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19</a:t>
            </a:fld>
            <a:endParaRPr lang="en-US"/>
          </a:p>
        </p:txBody>
      </p:sp>
    </p:spTree>
    <p:extLst>
      <p:ext uri="{BB962C8B-B14F-4D97-AF65-F5344CB8AC3E}">
        <p14:creationId xmlns:p14="http://schemas.microsoft.com/office/powerpoint/2010/main" val="1991174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B89EBE-EC47-4AD4-8407-C019D246982A}" type="slidenum">
              <a:rPr lang="en-US" smtClean="0"/>
              <a:t>31</a:t>
            </a:fld>
            <a:endParaRPr lang="en-US"/>
          </a:p>
        </p:txBody>
      </p:sp>
    </p:spTree>
    <p:extLst>
      <p:ext uri="{BB962C8B-B14F-4D97-AF65-F5344CB8AC3E}">
        <p14:creationId xmlns:p14="http://schemas.microsoft.com/office/powerpoint/2010/main" val="779938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252-4A24-477A-A8ED-DF717B2AB8D5}"/>
              </a:ext>
            </a:extLst>
          </p:cNvPr>
          <p:cNvSpPr>
            <a:spLocks noGrp="1"/>
          </p:cNvSpPr>
          <p:nvPr>
            <p:ph type="ctrTitle"/>
          </p:nvPr>
        </p:nvSpPr>
        <p:spPr>
          <a:xfrm>
            <a:off x="1520072" y="1885688"/>
            <a:ext cx="9144000" cy="2387600"/>
          </a:xfrm>
        </p:spPr>
        <p:txBody>
          <a:bodyPr anchor="b"/>
          <a:lstStyle>
            <a:lvl1pPr algn="ctr">
              <a:defRPr sz="6000" b="1">
                <a:solidFill>
                  <a:schemeClr val="bg1"/>
                </a:solidFill>
                <a:latin typeface="Poppins" panose="00000500000000000000" pitchFamily="2" charset="0"/>
                <a:cs typeface="Poppins" panose="000005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0588AD7A-0098-4CA3-A17E-7A88B9E4D070}"/>
              </a:ext>
            </a:extLst>
          </p:cNvPr>
          <p:cNvSpPr>
            <a:spLocks noGrp="1"/>
          </p:cNvSpPr>
          <p:nvPr>
            <p:ph type="subTitle" idx="1"/>
          </p:nvPr>
        </p:nvSpPr>
        <p:spPr>
          <a:xfrm>
            <a:off x="1520072" y="4373315"/>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descr="Text, logo&#10;&#10;Description automatically generated">
            <a:extLst>
              <a:ext uri="{FF2B5EF4-FFF2-40B4-BE49-F238E27FC236}">
                <a16:creationId xmlns:a16="http://schemas.microsoft.com/office/drawing/2014/main" id="{7AC5A463-A76B-48B4-8F44-E4234C783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3544" y="347971"/>
            <a:ext cx="5037056" cy="1161957"/>
          </a:xfrm>
          <a:prstGeom prst="rect">
            <a:avLst/>
          </a:prstGeom>
        </p:spPr>
      </p:pic>
      <p:sp>
        <p:nvSpPr>
          <p:cNvPr id="7" name="Slide Number Placeholder 6">
            <a:extLst>
              <a:ext uri="{FF2B5EF4-FFF2-40B4-BE49-F238E27FC236}">
                <a16:creationId xmlns:a16="http://schemas.microsoft.com/office/drawing/2014/main" id="{C4DCBAD7-7C66-4D6C-9BC0-19C9F04578E7}"/>
              </a:ext>
            </a:extLst>
          </p:cNvPr>
          <p:cNvSpPr>
            <a:spLocks noGrp="1"/>
          </p:cNvSpPr>
          <p:nvPr>
            <p:ph type="sldNum" sz="quarter" idx="12"/>
          </p:nvPr>
        </p:nvSpPr>
        <p:spPr/>
        <p:txBody>
          <a:bodyPr/>
          <a:lstStyle/>
          <a:p>
            <a:fld id="{9C407E9F-402D-41C4-B746-5DD0256C5C39}" type="slidenum">
              <a:rPr lang="en-US" smtClean="0"/>
              <a:pPr/>
              <a:t>‹#›</a:t>
            </a:fld>
            <a:endParaRPr lang="en-US" dirty="0"/>
          </a:p>
        </p:txBody>
      </p:sp>
    </p:spTree>
    <p:extLst>
      <p:ext uri="{BB962C8B-B14F-4D97-AF65-F5344CB8AC3E}">
        <p14:creationId xmlns:p14="http://schemas.microsoft.com/office/powerpoint/2010/main" val="425379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7" name="Title 1">
            <a:extLst>
              <a:ext uri="{FF2B5EF4-FFF2-40B4-BE49-F238E27FC236}">
                <a16:creationId xmlns:a16="http://schemas.microsoft.com/office/drawing/2014/main" id="{A06CA5B3-ED61-413E-A51F-129314B83B66}"/>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769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9" name="Title 1">
            <a:extLst>
              <a:ext uri="{FF2B5EF4-FFF2-40B4-BE49-F238E27FC236}">
                <a16:creationId xmlns:a16="http://schemas.microsoft.com/office/drawing/2014/main" id="{AE5C7149-2B59-43C7-BD46-DF5926206260}"/>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76772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218615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421399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A357DD-178D-4A8F-9414-DACC702E9B1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2348C62F-DA34-4D35-B705-D3FED25B38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228B71B8-FBF0-4E2D-A385-3A7C95897EFA}"/>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8178079-8D44-4E3C-BB2C-9E301B9FBA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01E896C-FF2F-4039-A07C-8F078C355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DC949CCF-4CCB-4225-8A9A-17796B3F2F88}"/>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BE56B361-11D8-4905-AEC7-74C6378D02C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219E7A5B-EE9E-4864-8F9F-3F001C9F28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175956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51809A-5F5D-439D-A4B8-8D718EAE7B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9D01BCEF-54EB-4C7C-BDD5-EF31432EA5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628C016A-35BE-49EA-9A2F-9D594A573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67A987-EDB1-4368-BD55-5CF61D182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3FC1C-D836-4D85-83F4-8397146A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ADD2C82-674F-4B16-B28F-47E0BE9360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CE27C55C-C689-4AD3-AE66-CF51365DDA55}"/>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4836203-3DB4-4173-8B83-5CBCBB75AC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65006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C7AF54-A7D1-4BFA-902B-36720896AC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80EA7AA4-8FD9-4B9E-ABFF-9C0856F389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
        <p:nvSpPr>
          <p:cNvPr id="11" name="Title 10">
            <a:extLst>
              <a:ext uri="{FF2B5EF4-FFF2-40B4-BE49-F238E27FC236}">
                <a16:creationId xmlns:a16="http://schemas.microsoft.com/office/drawing/2014/main" id="{C86BF9BF-948B-4299-BE04-5035A1CC72B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166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8365AA-77CC-446A-970F-5484D1B4BE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DDABA3FC-2E85-4CAD-8376-FD0304F544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
        <p:nvSpPr>
          <p:cNvPr id="2" name="Title 1">
            <a:extLst>
              <a:ext uri="{FF2B5EF4-FFF2-40B4-BE49-F238E27FC236}">
                <a16:creationId xmlns:a16="http://schemas.microsoft.com/office/drawing/2014/main" id="{B65616E2-50D0-49CD-BAAB-5692171D0C6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50215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410BC-02F6-426C-8327-AFC05CAE61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0E41019B-8280-48F2-9557-DEDEF387D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A1520169-79E9-4A7B-A1B4-53D45C41BDC0}"/>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4CEABEE0-E57C-4447-85D9-4BCC1C125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FFFEB086-C251-45D5-BE50-0B84731853A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5CFDE75E-BC7E-42FF-ADA7-6DD6059A7DE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7" name="Picture 6">
            <a:extLst>
              <a:ext uri="{FF2B5EF4-FFF2-40B4-BE49-F238E27FC236}">
                <a16:creationId xmlns:a16="http://schemas.microsoft.com/office/drawing/2014/main" id="{C15A6FF9-68C3-4D5F-A0FB-C28DC70850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55200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5BFB-E12A-421E-81EA-49749249BB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67A9F9A3-F48C-4A8A-A38A-DDAA3AE7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2250626-C7C3-4823-986F-FB484203FF5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06FE966-6C23-447E-A7FB-52462CDDE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90D9B-C140-41B3-972B-5C8EBB9D8B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5955072-B915-4227-AE1B-F7526299120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69A6A667-7DCB-4C7F-AF72-10D4D848A63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3650329-C577-4886-BAB4-4EED6496B1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13236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5F90C7-B209-475D-B6E7-5A65A294B2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2" name="Picture 11" descr="Text, logo&#10;&#10;Description automatically generated">
            <a:extLst>
              <a:ext uri="{FF2B5EF4-FFF2-40B4-BE49-F238E27FC236}">
                <a16:creationId xmlns:a16="http://schemas.microsoft.com/office/drawing/2014/main" id="{9C4588AD-91EF-4D5A-8D99-4B8CF7C269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F2B135F4-CED2-4C45-9A4D-8DAAE0A11EA1}"/>
              </a:ext>
            </a:extLst>
          </p:cNvPr>
          <p:cNvSpPr>
            <a:spLocks noGrp="1"/>
          </p:cNvSpPr>
          <p:nvPr>
            <p:ph type="title" hasCustomPrompt="1"/>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9F48F72-F09A-460B-8240-171984041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C1481-E7D5-4E11-9007-F028C50844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C7EF08-B750-41F6-920D-379E4C10B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027ED-1C76-4874-9B36-B89343D715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EB0681F-3E10-4F30-A658-3EDCA696145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9" name="Slide Number Placeholder 8">
            <a:extLst>
              <a:ext uri="{FF2B5EF4-FFF2-40B4-BE49-F238E27FC236}">
                <a16:creationId xmlns:a16="http://schemas.microsoft.com/office/drawing/2014/main" id="{A518B4BC-59B7-44FA-870B-1C10827EE70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10" name="Picture 9">
            <a:extLst>
              <a:ext uri="{FF2B5EF4-FFF2-40B4-BE49-F238E27FC236}">
                <a16:creationId xmlns:a16="http://schemas.microsoft.com/office/drawing/2014/main" id="{2F6A71A9-EC6C-423D-BC71-706D9C78EC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99253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7188CB-982D-4076-80B0-71B35FD2B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2A0C6D7B-D7C4-41D0-93F2-A8399BC4F4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7" name="Picture 6">
            <a:extLst>
              <a:ext uri="{FF2B5EF4-FFF2-40B4-BE49-F238E27FC236}">
                <a16:creationId xmlns:a16="http://schemas.microsoft.com/office/drawing/2014/main" id="{A33DDD76-0D7F-4C6B-B6BF-B70CF6624D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89376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DB9B4-6194-482E-A791-D9BC042852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8" name="Picture 7" descr="Text, logo&#10;&#10;Description automatically generated">
            <a:extLst>
              <a:ext uri="{FF2B5EF4-FFF2-40B4-BE49-F238E27FC236}">
                <a16:creationId xmlns:a16="http://schemas.microsoft.com/office/drawing/2014/main" id="{09572107-055E-4097-B9D4-0AA9BD67D2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6" name="Picture 5">
            <a:extLst>
              <a:ext uri="{FF2B5EF4-FFF2-40B4-BE49-F238E27FC236}">
                <a16:creationId xmlns:a16="http://schemas.microsoft.com/office/drawing/2014/main" id="{B32FADC0-1C49-4764-9428-01EB3FD2104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7917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D3B34-DEEA-4B8C-ABEF-215829BAEF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6" name="Picture 5" descr="Text, logo&#10;&#10;Description automatically generated">
            <a:extLst>
              <a:ext uri="{FF2B5EF4-FFF2-40B4-BE49-F238E27FC236}">
                <a16:creationId xmlns:a16="http://schemas.microsoft.com/office/drawing/2014/main" id="{1ACAE487-42CD-44B4-A3AB-61F2CD5545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3" name="Footer Placeholder 2">
            <a:extLst>
              <a:ext uri="{FF2B5EF4-FFF2-40B4-BE49-F238E27FC236}">
                <a16:creationId xmlns:a16="http://schemas.microsoft.com/office/drawing/2014/main" id="{30296E1A-C89A-4EB3-8078-66282B583A46}"/>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38924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6DDE3-C76D-4A80-9FE6-AA3E61231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5A8BA8-5E38-4648-A6BD-04D32B467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DB44EC45-6711-4846-93E8-4492FF44FA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11" name="Slide Number Placeholder 10">
            <a:extLst>
              <a:ext uri="{FF2B5EF4-FFF2-40B4-BE49-F238E27FC236}">
                <a16:creationId xmlns:a16="http://schemas.microsoft.com/office/drawing/2014/main" id="{769D19E8-389E-412B-A288-1BF4BDFAF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C407E9F-402D-41C4-B746-5DD0256C5C39}" type="slidenum">
              <a:rPr lang="en-US" smtClean="0"/>
              <a:pPr/>
              <a:t>‹#›</a:t>
            </a:fld>
            <a:endParaRPr lang="en-US" dirty="0"/>
          </a:p>
        </p:txBody>
      </p:sp>
      <p:sp>
        <p:nvSpPr>
          <p:cNvPr id="6" name="Footer Placeholder 4">
            <a:extLst>
              <a:ext uri="{FF2B5EF4-FFF2-40B4-BE49-F238E27FC236}">
                <a16:creationId xmlns:a16="http://schemas.microsoft.com/office/drawing/2014/main" id="{FC5AE9AD-5171-47E6-933D-1170422A582B}"/>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 2021 Dynamic Communities</a:t>
            </a:r>
          </a:p>
        </p:txBody>
      </p:sp>
    </p:spTree>
    <p:extLst>
      <p:ext uri="{BB962C8B-B14F-4D97-AF65-F5344CB8AC3E}">
        <p14:creationId xmlns:p14="http://schemas.microsoft.com/office/powerpoint/2010/main" val="247098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9" r:id="rId8"/>
    <p:sldLayoutId id="2147483655" r:id="rId9"/>
    <p:sldLayoutId id="2147483660" r:id="rId10"/>
    <p:sldLayoutId id="2147483661" r:id="rId11"/>
    <p:sldLayoutId id="2147483662" r:id="rId12"/>
    <p:sldLayoutId id="2147483663" r:id="rId13"/>
    <p:sldLayoutId id="2147483656" r:id="rId14"/>
    <p:sldLayoutId id="2147483657" r:id="rId15"/>
  </p:sldLayoutIdLst>
  <p:txStyles>
    <p:titleStyle>
      <a:lvl1pPr algn="l" defTabSz="914400" rtl="0" eaLnBrk="1" latinLnBrk="0" hangingPunct="1">
        <a:lnSpc>
          <a:spcPct val="90000"/>
        </a:lnSpc>
        <a:spcBef>
          <a:spcPct val="0"/>
        </a:spcBef>
        <a:buNone/>
        <a:defRPr sz="4400" b="1" kern="1200">
          <a:solidFill>
            <a:srgbClr val="232832"/>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14.jpg"/><Relationship Id="rId4" Type="http://schemas.openxmlformats.org/officeDocument/2006/relationships/hyperlink" Target="https://docs.microsoft.com/en-us/dynamics365-release-plan/2021wave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4.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20.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athanClouseAX/CommunityPresentations/tree/master/2021" TargetMode="Externa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4.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4.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4.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4.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28.gif"/></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hyperlink" Target="mailto:Kgustafson@alphavsolutions.com" TargetMode="Externa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hyperlink" Target="http://www.d365fandom.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mailto:nclouse@envistacorp.com" TargetMode="Externa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hyperlink" Target="http://www.atomicax.com/"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dynamics365/fin-ops-core/fin-ops/get-started/mainstream-support-ax-2009-2012" TargetMode="External"/><Relationship Id="rId2" Type="http://schemas.openxmlformats.org/officeDocument/2006/relationships/slideLayout" Target="../slideLayouts/slideLayout6.xml"/><Relationship Id="rId1" Type="http://schemas.openxmlformats.org/officeDocument/2006/relationships/tags" Target="../tags/tag8.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132D-C6AF-4868-86BB-AFD11D730A41}"/>
              </a:ext>
            </a:extLst>
          </p:cNvPr>
          <p:cNvSpPr>
            <a:spLocks noGrp="1"/>
          </p:cNvSpPr>
          <p:nvPr>
            <p:ph type="ctrTitle"/>
          </p:nvPr>
        </p:nvSpPr>
        <p:spPr/>
        <p:txBody>
          <a:bodyPr/>
          <a:lstStyle/>
          <a:p>
            <a:r>
              <a:rPr lang="en-US" dirty="0"/>
              <a:t>AX Sucks. </a:t>
            </a:r>
          </a:p>
        </p:txBody>
      </p:sp>
      <p:sp>
        <p:nvSpPr>
          <p:cNvPr id="3" name="Subtitle 2">
            <a:extLst>
              <a:ext uri="{FF2B5EF4-FFF2-40B4-BE49-F238E27FC236}">
                <a16:creationId xmlns:a16="http://schemas.microsoft.com/office/drawing/2014/main" id="{CBB849F4-389E-49C1-8FCC-78160B4DE3EB}"/>
              </a:ext>
            </a:extLst>
          </p:cNvPr>
          <p:cNvSpPr>
            <a:spLocks noGrp="1"/>
          </p:cNvSpPr>
          <p:nvPr>
            <p:ph type="subTitle" idx="1"/>
          </p:nvPr>
        </p:nvSpPr>
        <p:spPr/>
        <p:txBody>
          <a:bodyPr/>
          <a:lstStyle/>
          <a:p>
            <a:r>
              <a:rPr lang="en-US" dirty="0"/>
              <a:t>Let’s talk Upgrades.</a:t>
            </a:r>
          </a:p>
        </p:txBody>
      </p:sp>
    </p:spTree>
    <p:custDataLst>
      <p:tags r:id="rId1"/>
    </p:custDataLst>
    <p:extLst>
      <p:ext uri="{BB962C8B-B14F-4D97-AF65-F5344CB8AC3E}">
        <p14:creationId xmlns:p14="http://schemas.microsoft.com/office/powerpoint/2010/main" val="267731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Money under the table">
            <a:extLst>
              <a:ext uri="{FF2B5EF4-FFF2-40B4-BE49-F238E27FC236}">
                <a16:creationId xmlns:a16="http://schemas.microsoft.com/office/drawing/2014/main" id="{1976922C-BB94-43ED-93BD-FA0D59ED6882}"/>
              </a:ext>
            </a:extLst>
          </p:cNvPr>
          <p:cNvPicPr>
            <a:picLocks noGrp="1" noChangeAspect="1"/>
          </p:cNvPicPr>
          <p:nvPr>
            <p:ph sz="half" idx="2"/>
          </p:nvPr>
        </p:nvPicPr>
        <p:blipFill rotWithShape="1">
          <a:blip r:embed="rId3">
            <a:alphaModFix amt="50000"/>
            <a:extLst>
              <a:ext uri="{28A0092B-C50C-407E-A947-70E740481C1C}">
                <a14:useLocalDpi xmlns:a14="http://schemas.microsoft.com/office/drawing/2010/main" val="0"/>
              </a:ext>
            </a:extLst>
          </a:blip>
          <a:srcRect t="6377" r="-1" b="9331"/>
          <a:stretch/>
        </p:blipFill>
        <p:spPr>
          <a:xfrm>
            <a:off x="20" y="10"/>
            <a:ext cx="12188930" cy="6857990"/>
          </a:xfrm>
          <a:prstGeom prst="rect">
            <a:avLst/>
          </a:prstGeom>
        </p:spPr>
      </p:pic>
      <p:sp>
        <p:nvSpPr>
          <p:cNvPr id="2" name="Title 1">
            <a:extLst>
              <a:ext uri="{FF2B5EF4-FFF2-40B4-BE49-F238E27FC236}">
                <a16:creationId xmlns:a16="http://schemas.microsoft.com/office/drawing/2014/main" id="{7B66DF8B-2647-42D1-8065-36000C77F33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5100">
                <a:solidFill>
                  <a:srgbClr val="FFFFFF"/>
                </a:solidFill>
                <a:latin typeface="+mj-lt"/>
                <a:cs typeface="+mj-cs"/>
              </a:rPr>
              <a:t>ERP is cheap now, everything around it is expensive</a:t>
            </a:r>
            <a:br>
              <a:rPr lang="en-US" sz="5100">
                <a:solidFill>
                  <a:srgbClr val="FFFFFF"/>
                </a:solidFill>
                <a:latin typeface="+mj-lt"/>
                <a:cs typeface="+mj-cs"/>
              </a:rPr>
            </a:br>
            <a:endParaRPr lang="en-US" sz="5100">
              <a:solidFill>
                <a:srgbClr val="FFFFFF"/>
              </a:solidFill>
              <a:latin typeface="+mj-lt"/>
              <a:cs typeface="+mj-cs"/>
            </a:endParaRPr>
          </a:p>
        </p:txBody>
      </p:sp>
      <p:sp>
        <p:nvSpPr>
          <p:cNvPr id="1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5745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F595A2-3C06-499C-9683-DA846AC2F736}"/>
              </a:ext>
            </a:extLst>
          </p:cNvPr>
          <p:cNvSpPr>
            <a:spLocks noGrp="1"/>
          </p:cNvSpPr>
          <p:nvPr>
            <p:ph type="title"/>
          </p:nvPr>
        </p:nvSpPr>
        <p:spPr>
          <a:xfrm>
            <a:off x="2188028" y="1491343"/>
            <a:ext cx="9165771" cy="199345"/>
          </a:xfrm>
        </p:spPr>
        <p:txBody>
          <a:bodyPr>
            <a:noAutofit/>
          </a:bodyPr>
          <a:lstStyle/>
          <a:p>
            <a:r>
              <a:rPr lang="en-US" sz="2800" dirty="0"/>
              <a:t>What’s new in Finance and Operations?</a:t>
            </a:r>
          </a:p>
        </p:txBody>
      </p:sp>
      <p:sp>
        <p:nvSpPr>
          <p:cNvPr id="6" name="Content Placeholder 5">
            <a:extLst>
              <a:ext uri="{FF2B5EF4-FFF2-40B4-BE49-F238E27FC236}">
                <a16:creationId xmlns:a16="http://schemas.microsoft.com/office/drawing/2014/main" id="{626F782C-759A-4BBA-91B9-79F04CF0B51A}"/>
              </a:ext>
            </a:extLst>
          </p:cNvPr>
          <p:cNvSpPr>
            <a:spLocks noGrp="1"/>
          </p:cNvSpPr>
          <p:nvPr>
            <p:ph idx="1"/>
          </p:nvPr>
        </p:nvSpPr>
        <p:spPr>
          <a:xfrm>
            <a:off x="2914818" y="2318656"/>
            <a:ext cx="3320143" cy="3847877"/>
          </a:xfrm>
        </p:spPr>
        <p:txBody>
          <a:bodyPr/>
          <a:lstStyle/>
          <a:p>
            <a:r>
              <a:rPr lang="en-US" dirty="0"/>
              <a:t>New modules!!</a:t>
            </a:r>
          </a:p>
          <a:p>
            <a:endParaRPr lang="en-US" dirty="0"/>
          </a:p>
          <a:p>
            <a:r>
              <a:rPr lang="en-US" sz="1800" dirty="0"/>
              <a:t>Asset Management</a:t>
            </a:r>
          </a:p>
          <a:p>
            <a:r>
              <a:rPr lang="en-US" sz="1800" dirty="0"/>
              <a:t>Asset Leasing</a:t>
            </a:r>
          </a:p>
          <a:p>
            <a:r>
              <a:rPr lang="en-US" sz="1800" dirty="0"/>
              <a:t>Cost Accounting</a:t>
            </a:r>
          </a:p>
          <a:p>
            <a:r>
              <a:rPr lang="en-US" sz="1800" dirty="0"/>
              <a:t>Cost Management</a:t>
            </a:r>
          </a:p>
          <a:p>
            <a:r>
              <a:rPr lang="en-US" sz="1800" dirty="0"/>
              <a:t>Credit Management</a:t>
            </a:r>
          </a:p>
          <a:p>
            <a:endParaRPr lang="en-US" dirty="0"/>
          </a:p>
        </p:txBody>
      </p:sp>
      <p:sp>
        <p:nvSpPr>
          <p:cNvPr id="4" name="Content Placeholder 5">
            <a:extLst>
              <a:ext uri="{FF2B5EF4-FFF2-40B4-BE49-F238E27FC236}">
                <a16:creationId xmlns:a16="http://schemas.microsoft.com/office/drawing/2014/main" id="{80412DF4-390B-480B-B8C1-B20189C92758}"/>
              </a:ext>
            </a:extLst>
          </p:cNvPr>
          <p:cNvSpPr txBox="1">
            <a:spLocks/>
          </p:cNvSpPr>
          <p:nvPr/>
        </p:nvSpPr>
        <p:spPr>
          <a:xfrm>
            <a:off x="5957039" y="2318656"/>
            <a:ext cx="3320143" cy="3796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r>
              <a:rPr lang="en-US" sz="1800" dirty="0"/>
              <a:t>Engineering Change Management</a:t>
            </a:r>
          </a:p>
          <a:p>
            <a:r>
              <a:rPr lang="en-US" sz="1800" dirty="0"/>
              <a:t>Retail</a:t>
            </a:r>
          </a:p>
          <a:p>
            <a:r>
              <a:rPr lang="en-US" sz="1800" dirty="0"/>
              <a:t>Tax</a:t>
            </a:r>
          </a:p>
          <a:p>
            <a:r>
              <a:rPr lang="en-US" sz="1800" dirty="0"/>
              <a:t>Warehouse management (new-</a:t>
            </a:r>
            <a:r>
              <a:rPr lang="en-US" sz="1800" dirty="0" err="1"/>
              <a:t>ish</a:t>
            </a:r>
            <a:r>
              <a:rPr lang="en-US" sz="1800" dirty="0"/>
              <a:t>)</a:t>
            </a:r>
          </a:p>
          <a:p>
            <a:endParaRPr lang="en-US" dirty="0"/>
          </a:p>
          <a:p>
            <a:endParaRPr lang="en-US" dirty="0"/>
          </a:p>
          <a:p>
            <a:endParaRPr lang="en-US" dirty="0"/>
          </a:p>
        </p:txBody>
      </p:sp>
      <p:pic>
        <p:nvPicPr>
          <p:cNvPr id="8" name="Picture 7" descr="A picture containing text&#10;&#10;Description automatically generated">
            <a:extLst>
              <a:ext uri="{FF2B5EF4-FFF2-40B4-BE49-F238E27FC236}">
                <a16:creationId xmlns:a16="http://schemas.microsoft.com/office/drawing/2014/main" id="{993E5F42-9D74-462B-A7D6-52390B269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401" y="251808"/>
            <a:ext cx="8983276" cy="6071355"/>
          </a:xfrm>
          <a:prstGeom prst="rect">
            <a:avLst/>
          </a:prstGeom>
        </p:spPr>
      </p:pic>
    </p:spTree>
    <p:custDataLst>
      <p:tags r:id="rId1"/>
    </p:custDataLst>
    <p:extLst>
      <p:ext uri="{BB962C8B-B14F-4D97-AF65-F5344CB8AC3E}">
        <p14:creationId xmlns:p14="http://schemas.microsoft.com/office/powerpoint/2010/main" val="1158003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19435-0C06-4146-BFB3-7ABFF4010134}"/>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a:solidFill>
                  <a:schemeClr val="tx1"/>
                </a:solidFill>
                <a:latin typeface="+mj-lt"/>
                <a:cs typeface="+mj-cs"/>
              </a:rPr>
              <a:t>What else?</a:t>
            </a:r>
          </a:p>
        </p:txBody>
      </p:sp>
      <p:pic>
        <p:nvPicPr>
          <p:cNvPr id="6" name="Content Placeholder 5" descr="Light bulb glowing">
            <a:extLst>
              <a:ext uri="{FF2B5EF4-FFF2-40B4-BE49-F238E27FC236}">
                <a16:creationId xmlns:a16="http://schemas.microsoft.com/office/drawing/2014/main" id="{D9218FF7-623E-4ED5-9349-02F92E7F030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8453" r="198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3022D330-03A1-4D5A-8D7B-9ADC81696E98}"/>
              </a:ext>
            </a:extLst>
          </p:cNvPr>
          <p:cNvSpPr>
            <a:spLocks noGrp="1"/>
          </p:cNvSpPr>
          <p:nvPr>
            <p:ph sz="half" idx="1"/>
          </p:nvPr>
        </p:nvSpPr>
        <p:spPr>
          <a:xfrm>
            <a:off x="5297762" y="2706624"/>
            <a:ext cx="6251110" cy="3483864"/>
          </a:xfrm>
        </p:spPr>
        <p:txBody>
          <a:bodyPr vert="horz" lIns="91440" tIns="45720" rIns="91440" bIns="45720" rtlCol="0">
            <a:normAutofit/>
          </a:bodyPr>
          <a:lstStyle/>
          <a:p>
            <a:r>
              <a:rPr lang="en-US" sz="2200" dirty="0">
                <a:solidFill>
                  <a:schemeClr val="tx1"/>
                </a:solidFill>
                <a:latin typeface="+mn-lt"/>
                <a:ea typeface="+mn-ea"/>
                <a:cs typeface="+mn-cs"/>
              </a:rPr>
              <a:t>Human Resources is moving BACK into F&amp;O</a:t>
            </a:r>
          </a:p>
          <a:p>
            <a:r>
              <a:rPr lang="en-US" sz="2200" dirty="0">
                <a:solidFill>
                  <a:schemeClr val="tx1"/>
                </a:solidFill>
                <a:latin typeface="+mn-lt"/>
                <a:ea typeface="+mn-ea"/>
                <a:cs typeface="+mn-cs"/>
              </a:rPr>
              <a:t>Planning optimization</a:t>
            </a:r>
          </a:p>
          <a:p>
            <a:r>
              <a:rPr lang="en-US" sz="2200" dirty="0">
                <a:solidFill>
                  <a:schemeClr val="tx1"/>
                </a:solidFill>
                <a:latin typeface="+mn-lt"/>
                <a:ea typeface="+mn-ea"/>
                <a:cs typeface="+mn-cs"/>
              </a:rPr>
              <a:t>Payment Predictions</a:t>
            </a:r>
          </a:p>
          <a:p>
            <a:r>
              <a:rPr lang="en-US" sz="2400" dirty="0"/>
              <a:t>Workspaces</a:t>
            </a:r>
          </a:p>
          <a:p>
            <a:r>
              <a:rPr lang="en-US" sz="2400" dirty="0"/>
              <a:t>Task recorder is </a:t>
            </a:r>
            <a:r>
              <a:rPr lang="en-US" sz="2400" dirty="0">
                <a:latin typeface="Lobster Two" panose="02000506000000020003" pitchFamily="2" charset="0"/>
              </a:rPr>
              <a:t>AWESOME</a:t>
            </a:r>
          </a:p>
          <a:p>
            <a:r>
              <a:rPr lang="en-US" sz="2400" dirty="0"/>
              <a:t>User options provide greater accessibility for users to modify their own instance</a:t>
            </a:r>
          </a:p>
          <a:p>
            <a:endParaRPr lang="en-US" sz="2200" dirty="0">
              <a:solidFill>
                <a:schemeClr val="tx1"/>
              </a:solidFill>
              <a:latin typeface="+mn-lt"/>
              <a:ea typeface="+mn-ea"/>
              <a:cs typeface="+mn-cs"/>
            </a:endParaRPr>
          </a:p>
        </p:txBody>
      </p:sp>
    </p:spTree>
    <p:custDataLst>
      <p:tags r:id="rId1"/>
    </p:custDataLst>
    <p:extLst>
      <p:ext uri="{BB962C8B-B14F-4D97-AF65-F5344CB8AC3E}">
        <p14:creationId xmlns:p14="http://schemas.microsoft.com/office/powerpoint/2010/main" val="113434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ick figure families holding hands">
            <a:extLst>
              <a:ext uri="{FF2B5EF4-FFF2-40B4-BE49-F238E27FC236}">
                <a16:creationId xmlns:a16="http://schemas.microsoft.com/office/drawing/2014/main" id="{13F065CD-FF39-4B15-B7E9-4BACB53CB3EA}"/>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6217" r="1533" b="-1"/>
          <a:stretch/>
        </p:blipFill>
        <p:spPr>
          <a:xfrm>
            <a:off x="20" y="10"/>
            <a:ext cx="8450297" cy="6857990"/>
          </a:xfrm>
          <a:prstGeom prst="rect">
            <a:avLst/>
          </a:prstGeom>
        </p:spPr>
      </p:pic>
      <p:sp>
        <p:nvSpPr>
          <p:cNvPr id="2" name="Title 1">
            <a:extLst>
              <a:ext uri="{FF2B5EF4-FFF2-40B4-BE49-F238E27FC236}">
                <a16:creationId xmlns:a16="http://schemas.microsoft.com/office/drawing/2014/main" id="{10C19435-0C06-4146-BFB3-7ABFF4010134}"/>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kern="1200">
                <a:solidFill>
                  <a:srgbClr val="FFFFFF"/>
                </a:solidFill>
                <a:latin typeface="+mj-lt"/>
                <a:ea typeface="+mj-ea"/>
                <a:cs typeface="+mj-cs"/>
              </a:rPr>
              <a:t>Upcoming</a:t>
            </a:r>
          </a:p>
        </p:txBody>
      </p:sp>
      <p:sp>
        <p:nvSpPr>
          <p:cNvPr id="16" name="Content Placeholder 2">
            <a:extLst>
              <a:ext uri="{FF2B5EF4-FFF2-40B4-BE49-F238E27FC236}">
                <a16:creationId xmlns:a16="http://schemas.microsoft.com/office/drawing/2014/main" id="{3022D330-03A1-4D5A-8D7B-9ADC81696E98}"/>
              </a:ext>
            </a:extLst>
          </p:cNvPr>
          <p:cNvSpPr>
            <a:spLocks noGrp="1"/>
          </p:cNvSpPr>
          <p:nvPr>
            <p:ph sz="half" idx="1"/>
          </p:nvPr>
        </p:nvSpPr>
        <p:spPr>
          <a:xfrm>
            <a:off x="838200" y="2219785"/>
            <a:ext cx="4619621" cy="3957178"/>
          </a:xfrm>
        </p:spPr>
        <p:txBody>
          <a:bodyPr vert="horz" lIns="91440" tIns="45720" rIns="91440" bIns="45720" rtlCol="0">
            <a:normAutofit/>
          </a:bodyPr>
          <a:lstStyle/>
          <a:p>
            <a:r>
              <a:rPr lang="en-US" sz="2000" dirty="0">
                <a:solidFill>
                  <a:srgbClr val="FFFFFF"/>
                </a:solidFill>
                <a:latin typeface="+mn-lt"/>
                <a:ea typeface="+mn-ea"/>
                <a:cs typeface="+mn-cs"/>
              </a:rPr>
              <a:t>New features are always coming and can be found within the Dynamics 365 Release Plan in Microsoft Docs</a:t>
            </a:r>
          </a:p>
          <a:p>
            <a:r>
              <a:rPr lang="en-US" sz="2000" dirty="0">
                <a:solidFill>
                  <a:srgbClr val="FFFFFF"/>
                </a:solidFill>
                <a:latin typeface="+mn-lt"/>
                <a:ea typeface="+mn-ea"/>
                <a:cs typeface="+mn-cs"/>
                <a:hlinkClick r:id="rId4"/>
              </a:rPr>
              <a:t>Microsoft Dynamics 365 2021 release wave 2 plan overview | Microsoft Docs</a:t>
            </a:r>
            <a:endParaRPr lang="en-US" sz="2000" dirty="0">
              <a:solidFill>
                <a:srgbClr val="FFFFFF"/>
              </a:solidFill>
              <a:latin typeface="+mn-lt"/>
              <a:ea typeface="+mn-ea"/>
              <a:cs typeface="+mn-cs"/>
            </a:endParaRPr>
          </a:p>
          <a:p>
            <a:endParaRPr lang="en-US" sz="2000" dirty="0">
              <a:solidFill>
                <a:srgbClr val="FFFFFF"/>
              </a:solidFill>
              <a:latin typeface="+mn-lt"/>
              <a:ea typeface="+mn-ea"/>
              <a:cs typeface="+mn-cs"/>
            </a:endParaRPr>
          </a:p>
        </p:txBody>
      </p:sp>
      <p:pic>
        <p:nvPicPr>
          <p:cNvPr id="11" name="Content Placeholder 10" descr="An abstract connection in pale grey background">
            <a:extLst>
              <a:ext uri="{FF2B5EF4-FFF2-40B4-BE49-F238E27FC236}">
                <a16:creationId xmlns:a16="http://schemas.microsoft.com/office/drawing/2014/main" id="{B1F924D1-3245-442E-8B6A-B2FAA659B31C}"/>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239" r="50853"/>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ustDataLst>
      <p:tags r:id="rId1"/>
    </p:custDataLst>
    <p:extLst>
      <p:ext uri="{BB962C8B-B14F-4D97-AF65-F5344CB8AC3E}">
        <p14:creationId xmlns:p14="http://schemas.microsoft.com/office/powerpoint/2010/main" val="412550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A566E2-A8B3-43F3-B7AB-A067D5789C32}"/>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dirty="0">
                <a:solidFill>
                  <a:schemeClr val="tx1"/>
                </a:solidFill>
                <a:latin typeface="+mj-lt"/>
                <a:ea typeface="+mj-ea"/>
                <a:cs typeface="+mj-cs"/>
              </a:rPr>
              <a:t>FIELD SERVICE</a:t>
            </a:r>
          </a:p>
        </p:txBody>
      </p:sp>
      <p:sp>
        <p:nvSpPr>
          <p:cNvPr id="3" name="Content Placeholder 2">
            <a:extLst>
              <a:ext uri="{FF2B5EF4-FFF2-40B4-BE49-F238E27FC236}">
                <a16:creationId xmlns:a16="http://schemas.microsoft.com/office/drawing/2014/main" id="{CCEC7152-58AD-45EF-9105-1888F7F80F30}"/>
              </a:ext>
            </a:extLst>
          </p:cNvPr>
          <p:cNvSpPr>
            <a:spLocks noGrp="1"/>
          </p:cNvSpPr>
          <p:nvPr>
            <p:ph sz="half" idx="1"/>
          </p:nvPr>
        </p:nvSpPr>
        <p:spPr>
          <a:xfrm>
            <a:off x="965200" y="2470248"/>
            <a:ext cx="4048344" cy="3536236"/>
          </a:xfrm>
        </p:spPr>
        <p:txBody>
          <a:bodyPr vert="horz" lIns="91440" tIns="45720" rIns="91440" bIns="45720" rtlCol="0">
            <a:normAutofit/>
          </a:bodyPr>
          <a:lstStyle/>
          <a:p>
            <a:r>
              <a:rPr lang="en-US" sz="2400" dirty="0">
                <a:solidFill>
                  <a:schemeClr val="tx1"/>
                </a:solidFill>
                <a:latin typeface="+mn-lt"/>
                <a:ea typeface="+mn-ea"/>
                <a:cs typeface="+mn-cs"/>
              </a:rPr>
              <a:t>Asset integrations with Asset management through Dual-Write in F&amp;O</a:t>
            </a:r>
          </a:p>
          <a:p>
            <a:r>
              <a:rPr lang="en-US" sz="2400" dirty="0">
                <a:solidFill>
                  <a:schemeClr val="tx1"/>
                </a:solidFill>
                <a:latin typeface="+mn-lt"/>
                <a:ea typeface="+mn-ea"/>
                <a:cs typeface="+mn-cs"/>
              </a:rPr>
              <a:t>Data integrator for Work orders into Sales orders that can be invoiced in F&amp;O</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0CF5EF9F-6DFE-4EB6-A748-62E3D537EAB9}"/>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custDataLst>
      <p:tags r:id="rId1"/>
    </p:custDataLst>
    <p:extLst>
      <p:ext uri="{BB962C8B-B14F-4D97-AF65-F5344CB8AC3E}">
        <p14:creationId xmlns:p14="http://schemas.microsoft.com/office/powerpoint/2010/main" val="2293074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EC4E50-1324-45FA-8AE9-A3FAB4933975}"/>
              </a:ext>
            </a:extLst>
          </p:cNvPr>
          <p:cNvSpPr>
            <a:spLocks noGrp="1"/>
          </p:cNvSpPr>
          <p:nvPr>
            <p:ph type="title"/>
          </p:nvPr>
        </p:nvSpPr>
        <p:spPr>
          <a:xfrm>
            <a:off x="767289" y="1296537"/>
            <a:ext cx="4220967" cy="1907840"/>
          </a:xfrm>
        </p:spPr>
        <p:txBody>
          <a:bodyPr vert="horz" lIns="91440" tIns="45720" rIns="91440" bIns="45720" rtlCol="0" anchor="b">
            <a:normAutofit/>
          </a:bodyPr>
          <a:lstStyle/>
          <a:p>
            <a:r>
              <a:rPr lang="en-US" sz="4800">
                <a:solidFill>
                  <a:schemeClr val="bg1"/>
                </a:solidFill>
                <a:latin typeface="+mj-lt"/>
                <a:cs typeface="+mj-cs"/>
              </a:rPr>
              <a:t>SALES (CRM)</a:t>
            </a:r>
          </a:p>
        </p:txBody>
      </p:sp>
      <p:grpSp>
        <p:nvGrpSpPr>
          <p:cNvPr id="22" name="Group 21">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3"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Content Placeholder 5">
            <a:extLst>
              <a:ext uri="{FF2B5EF4-FFF2-40B4-BE49-F238E27FC236}">
                <a16:creationId xmlns:a16="http://schemas.microsoft.com/office/drawing/2014/main" id="{2C899A44-79B1-4336-A530-5EB52C636D86}"/>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64643" y="569420"/>
            <a:ext cx="2036351" cy="2036351"/>
          </a:xfrm>
          <a:prstGeom prst="rect">
            <a:avLst/>
          </a:prstGeom>
        </p:spPr>
      </p:pic>
      <p:sp>
        <p:nvSpPr>
          <p:cNvPr id="3" name="Content Placeholder 2">
            <a:extLst>
              <a:ext uri="{FF2B5EF4-FFF2-40B4-BE49-F238E27FC236}">
                <a16:creationId xmlns:a16="http://schemas.microsoft.com/office/drawing/2014/main" id="{7940CC3D-45D7-46E5-9944-DF5AE7B903D5}"/>
              </a:ext>
            </a:extLst>
          </p:cNvPr>
          <p:cNvSpPr>
            <a:spLocks noGrp="1"/>
          </p:cNvSpPr>
          <p:nvPr>
            <p:ph sz="half" idx="1"/>
          </p:nvPr>
        </p:nvSpPr>
        <p:spPr>
          <a:xfrm>
            <a:off x="767290" y="3428999"/>
            <a:ext cx="4075054" cy="2741213"/>
          </a:xfrm>
        </p:spPr>
        <p:txBody>
          <a:bodyPr vert="horz" lIns="91440" tIns="45720" rIns="91440" bIns="45720" rtlCol="0" anchor="t">
            <a:normAutofit/>
          </a:bodyPr>
          <a:lstStyle/>
          <a:p>
            <a:r>
              <a:rPr lang="en-US" sz="2000" dirty="0">
                <a:solidFill>
                  <a:schemeClr val="bg1"/>
                </a:solidFill>
                <a:latin typeface="+mn-lt"/>
                <a:ea typeface="+mn-ea"/>
                <a:cs typeface="+mn-cs"/>
              </a:rPr>
              <a:t>Integration with Dual-Write for</a:t>
            </a:r>
          </a:p>
          <a:p>
            <a:pPr lvl="1"/>
            <a:r>
              <a:rPr lang="en-US" sz="2000" dirty="0">
                <a:solidFill>
                  <a:schemeClr val="bg1"/>
                </a:solidFill>
                <a:latin typeface="+mn-lt"/>
                <a:ea typeface="+mn-ea"/>
                <a:cs typeface="+mn-cs"/>
              </a:rPr>
              <a:t>Customers</a:t>
            </a:r>
          </a:p>
          <a:p>
            <a:pPr lvl="1"/>
            <a:r>
              <a:rPr lang="en-US" sz="2000" dirty="0">
                <a:solidFill>
                  <a:schemeClr val="bg1"/>
                </a:solidFill>
                <a:latin typeface="+mn-lt"/>
                <a:ea typeface="+mn-ea"/>
                <a:cs typeface="+mn-cs"/>
              </a:rPr>
              <a:t>Contacts</a:t>
            </a:r>
          </a:p>
          <a:p>
            <a:pPr lvl="1"/>
            <a:r>
              <a:rPr lang="en-US" sz="2000" dirty="0">
                <a:solidFill>
                  <a:schemeClr val="bg1"/>
                </a:solidFill>
                <a:latin typeface="+mn-lt"/>
                <a:ea typeface="+mn-ea"/>
                <a:cs typeface="+mn-cs"/>
              </a:rPr>
              <a:t>Quotes</a:t>
            </a:r>
          </a:p>
          <a:p>
            <a:pPr lvl="1"/>
            <a:r>
              <a:rPr lang="en-US" sz="2000" dirty="0">
                <a:solidFill>
                  <a:schemeClr val="bg1"/>
                </a:solidFill>
                <a:latin typeface="+mn-lt"/>
                <a:ea typeface="+mn-ea"/>
                <a:cs typeface="+mn-cs"/>
              </a:rPr>
              <a:t>Sales orders</a:t>
            </a:r>
          </a:p>
          <a:p>
            <a:pPr lvl="1"/>
            <a:r>
              <a:rPr lang="en-US" sz="2000" dirty="0">
                <a:solidFill>
                  <a:schemeClr val="bg1"/>
                </a:solidFill>
                <a:latin typeface="+mn-lt"/>
                <a:ea typeface="+mn-ea"/>
                <a:cs typeface="+mn-cs"/>
              </a:rPr>
              <a:t>Products</a:t>
            </a:r>
          </a:p>
        </p:txBody>
      </p:sp>
      <p:pic>
        <p:nvPicPr>
          <p:cNvPr id="8" name="Picture 7">
            <a:extLst>
              <a:ext uri="{FF2B5EF4-FFF2-40B4-BE49-F238E27FC236}">
                <a16:creationId xmlns:a16="http://schemas.microsoft.com/office/drawing/2014/main" id="{42FA8C2A-4037-4CFC-8AD2-D5BA6684B070}"/>
              </a:ext>
            </a:extLst>
          </p:cNvPr>
          <p:cNvPicPr>
            <a:picLocks noChangeAspect="1"/>
          </p:cNvPicPr>
          <p:nvPr/>
        </p:nvPicPr>
        <p:blipFill>
          <a:blip r:embed="rId6"/>
          <a:stretch>
            <a:fillRect/>
          </a:stretch>
        </p:blipFill>
        <p:spPr>
          <a:xfrm>
            <a:off x="5376477" y="3012936"/>
            <a:ext cx="6683614" cy="2974207"/>
          </a:xfrm>
          <a:prstGeom prst="rect">
            <a:avLst/>
          </a:prstGeom>
        </p:spPr>
      </p:pic>
    </p:spTree>
    <p:custDataLst>
      <p:tags r:id="rId1"/>
    </p:custDataLst>
    <p:extLst>
      <p:ext uri="{BB962C8B-B14F-4D97-AF65-F5344CB8AC3E}">
        <p14:creationId xmlns:p14="http://schemas.microsoft.com/office/powerpoint/2010/main" val="191861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E6A14-F462-4DE5-9C18-EFC986C3C394}"/>
              </a:ext>
            </a:extLst>
          </p:cNvPr>
          <p:cNvSpPr>
            <a:spLocks noGrp="1"/>
          </p:cNvSpPr>
          <p:nvPr>
            <p:ph type="title"/>
          </p:nvPr>
        </p:nvSpPr>
        <p:spPr>
          <a:xfrm>
            <a:off x="1913468" y="365125"/>
            <a:ext cx="9440332" cy="1325563"/>
          </a:xfrm>
        </p:spPr>
        <p:txBody>
          <a:bodyPr vert="horz" lIns="91440" tIns="45720" rIns="91440" bIns="45720" rtlCol="0" anchor="ctr">
            <a:normAutofit/>
          </a:bodyPr>
          <a:lstStyle/>
          <a:p>
            <a:r>
              <a:rPr lang="en-US" sz="5400" kern="1200">
                <a:solidFill>
                  <a:schemeClr val="tx1"/>
                </a:solidFill>
                <a:latin typeface="+mj-lt"/>
                <a:ea typeface="+mj-ea"/>
                <a:cs typeface="+mj-cs"/>
              </a:rPr>
              <a:t>PROJECT OPERATIONS</a:t>
            </a:r>
          </a:p>
        </p:txBody>
      </p:sp>
      <p:sp>
        <p:nvSpPr>
          <p:cNvPr id="32" name="Rectangle 27">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6" name="Content Placeholder 15">
            <a:extLst>
              <a:ext uri="{FF2B5EF4-FFF2-40B4-BE49-F238E27FC236}">
                <a16:creationId xmlns:a16="http://schemas.microsoft.com/office/drawing/2014/main" id="{5B4A6DE2-D93E-41A8-B48C-930763AB2C69}"/>
              </a:ext>
            </a:extLst>
          </p:cNvPr>
          <p:cNvPicPr>
            <a:picLocks noGrp="1" noChangeAspect="1"/>
          </p:cNvPicPr>
          <p:nvPr>
            <p:ph sz="half" idx="2"/>
          </p:nvPr>
        </p:nvPicPr>
        <p:blipFill>
          <a:blip r:embed="rId3"/>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AA5CB389-FB71-46DD-A60F-48FB09F5E0DE}"/>
              </a:ext>
            </a:extLst>
          </p:cNvPr>
          <p:cNvSpPr>
            <a:spLocks noGrp="1"/>
          </p:cNvSpPr>
          <p:nvPr>
            <p:ph sz="half" idx="1"/>
          </p:nvPr>
        </p:nvSpPr>
        <p:spPr>
          <a:xfrm>
            <a:off x="838200" y="1825625"/>
            <a:ext cx="10515600" cy="4351338"/>
          </a:xfrm>
        </p:spPr>
        <p:txBody>
          <a:bodyPr vert="horz" lIns="91440" tIns="45720" rIns="91440" bIns="45720" rtlCol="0">
            <a:normAutofit/>
          </a:bodyPr>
          <a:lstStyle/>
          <a:p>
            <a:pPr algn="l" rtl="0" fontAlgn="base">
              <a:buFont typeface="Arial" panose="020B0604020202020204" pitchFamily="34" charset="0"/>
              <a:buChar char="•"/>
            </a:pPr>
            <a:r>
              <a:rPr lang="en-US" b="0" i="0" u="none" strike="noStrike" dirty="0">
                <a:solidFill>
                  <a:srgbClr val="232832"/>
                </a:solidFill>
                <a:effectLst/>
                <a:latin typeface="Open Sans" panose="020B0606030504020204" pitchFamily="34" charset="0"/>
              </a:rPr>
              <a:t>Integration between CE and F&amp;O expands power and capabilities for people who need integration for projects within Sales, Marketing, and Service.</a:t>
            </a:r>
            <a:r>
              <a:rPr lang="en-US" b="0" i="0" dirty="0">
                <a:solidFill>
                  <a:srgbClr val="232832"/>
                </a:solidFill>
                <a:effectLst/>
                <a:latin typeface="Open Sans" panose="020B0606030504020204" pitchFamily="34" charset="0"/>
              </a:rPr>
              <a:t>​</a:t>
            </a:r>
            <a:endParaRPr lang="en-US" b="0" i="0" dirty="0">
              <a:solidFill>
                <a:srgbClr val="232832"/>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232832"/>
                </a:solidFill>
                <a:effectLst/>
                <a:latin typeface="Open Sans" panose="020B0606030504020204" pitchFamily="34" charset="0"/>
              </a:rPr>
              <a:t>Projects scheduling using resource scheduling</a:t>
            </a:r>
            <a:endParaRPr lang="en-US" b="0" i="0" dirty="0">
              <a:solidFill>
                <a:srgbClr val="232832"/>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457701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103060B-1D15-41E0-854B-F0EE5C10F587}"/>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a:solidFill>
                  <a:schemeClr val="bg1"/>
                </a:solidFill>
                <a:latin typeface="+mj-lt"/>
                <a:ea typeface="+mj-ea"/>
                <a:cs typeface="+mj-cs"/>
              </a:rPr>
              <a:t>POWER APPS</a:t>
            </a: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FFD5B98-E7D2-48AB-9CD2-1DF4986961BC}"/>
              </a:ext>
            </a:extLst>
          </p:cNvPr>
          <p:cNvSpPr>
            <a:spLocks noGrp="1"/>
          </p:cNvSpPr>
          <p:nvPr>
            <p:ph sz="half" idx="1"/>
          </p:nvPr>
        </p:nvSpPr>
        <p:spPr>
          <a:xfrm>
            <a:off x="767290" y="3428999"/>
            <a:ext cx="4075054" cy="2741213"/>
          </a:xfrm>
        </p:spPr>
        <p:txBody>
          <a:bodyPr vert="horz" lIns="91440" tIns="45720" rIns="91440" bIns="45720" rtlCol="0" anchor="t">
            <a:normAutofit/>
          </a:bodyPr>
          <a:lstStyle/>
          <a:p>
            <a:r>
              <a:rPr lang="en-US" sz="2000" dirty="0">
                <a:solidFill>
                  <a:schemeClr val="bg1"/>
                </a:solidFill>
                <a:latin typeface="+mn-lt"/>
                <a:ea typeface="+mn-ea"/>
                <a:cs typeface="+mn-cs"/>
              </a:rPr>
              <a:t>Integrated into D365FO</a:t>
            </a:r>
          </a:p>
          <a:p>
            <a:r>
              <a:rPr lang="en-US" sz="2000" dirty="0">
                <a:solidFill>
                  <a:schemeClr val="bg1"/>
                </a:solidFill>
                <a:latin typeface="+mn-lt"/>
                <a:ea typeface="+mn-ea"/>
                <a:cs typeface="+mn-cs"/>
              </a:rPr>
              <a:t>Mobile workspaces are going to become Power Apps SOON</a:t>
            </a:r>
          </a:p>
          <a:p>
            <a:r>
              <a:rPr lang="en-US" sz="2000" dirty="0">
                <a:solidFill>
                  <a:schemeClr val="bg1"/>
                </a:solidFill>
                <a:latin typeface="+mn-lt"/>
                <a:ea typeface="+mn-ea"/>
                <a:cs typeface="+mn-cs"/>
              </a:rPr>
              <a:t>Power Automate (Flow) </a:t>
            </a:r>
          </a:p>
        </p:txBody>
      </p:sp>
      <p:pic>
        <p:nvPicPr>
          <p:cNvPr id="6" name="Content Placeholder 5" descr="Shape&#10;&#10;Description automatically generated">
            <a:extLst>
              <a:ext uri="{FF2B5EF4-FFF2-40B4-BE49-F238E27FC236}">
                <a16:creationId xmlns:a16="http://schemas.microsoft.com/office/drawing/2014/main" id="{0D03AF3F-FB5C-4FAF-9C05-819FDA061D5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43856" y="1850234"/>
            <a:ext cx="5051320" cy="3157075"/>
          </a:xfrm>
          <a:prstGeom prst="rect">
            <a:avLst/>
          </a:prstGeom>
        </p:spPr>
      </p:pic>
    </p:spTree>
    <p:custDataLst>
      <p:tags r:id="rId1"/>
    </p:custDataLst>
    <p:extLst>
      <p:ext uri="{BB962C8B-B14F-4D97-AF65-F5344CB8AC3E}">
        <p14:creationId xmlns:p14="http://schemas.microsoft.com/office/powerpoint/2010/main" val="3928136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EAF0F-32B1-4EE3-84A6-B8CAC57B21DE}"/>
              </a:ext>
            </a:extLst>
          </p:cNvPr>
          <p:cNvSpPr>
            <a:spLocks noGrp="1"/>
          </p:cNvSpPr>
          <p:nvPr>
            <p:ph type="title"/>
          </p:nvPr>
        </p:nvSpPr>
        <p:spPr/>
        <p:txBody>
          <a:bodyPr/>
          <a:lstStyle/>
          <a:p>
            <a:r>
              <a:rPr lang="en-US" dirty="0"/>
              <a:t>Client</a:t>
            </a:r>
          </a:p>
        </p:txBody>
      </p:sp>
      <p:sp>
        <p:nvSpPr>
          <p:cNvPr id="5" name="Text Placeholder 4">
            <a:extLst>
              <a:ext uri="{FF2B5EF4-FFF2-40B4-BE49-F238E27FC236}">
                <a16:creationId xmlns:a16="http://schemas.microsoft.com/office/drawing/2014/main" id="{42AE745A-F55D-4FAD-A62B-616FC7EFAEC7}"/>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Web Based</a:t>
            </a:r>
          </a:p>
          <a:p>
            <a:pPr marL="742950" lvl="1" indent="-285750">
              <a:buFont typeface="Arial" panose="020B0604020202020204" pitchFamily="34" charset="0"/>
              <a:buChar char="•"/>
            </a:pPr>
            <a:r>
              <a:rPr lang="en-US" dirty="0"/>
              <a:t>Microsoft Edge (recommended: Chromium-based Edge)</a:t>
            </a:r>
          </a:p>
          <a:p>
            <a:pPr marL="742950" lvl="1" indent="-285750">
              <a:buFont typeface="Arial" panose="020B0604020202020204" pitchFamily="34" charset="0"/>
              <a:buChar char="•"/>
            </a:pPr>
            <a:r>
              <a:rPr lang="en-US" dirty="0"/>
              <a:t>Google Chrome</a:t>
            </a:r>
          </a:p>
          <a:p>
            <a:pPr marL="742950" lvl="1" indent="-285750">
              <a:buFont typeface="Arial" panose="020B0604020202020204" pitchFamily="34" charset="0"/>
              <a:buChar char="•"/>
            </a:pPr>
            <a:r>
              <a:rPr lang="en-US" dirty="0"/>
              <a:t>Apple Safari</a:t>
            </a:r>
          </a:p>
          <a:p>
            <a:pPr marL="742950" lvl="1" indent="-285750">
              <a:buFont typeface="Arial" panose="020B0604020202020204" pitchFamily="34" charset="0"/>
              <a:buChar char="•"/>
            </a:pPr>
            <a:r>
              <a:rPr lang="en-US" dirty="0"/>
              <a:t>Internet Explorer 11 (deprecated, not recommended)</a:t>
            </a:r>
          </a:p>
          <a:p>
            <a:pPr marL="285750" indent="-285750">
              <a:buFont typeface="Arial" panose="020B0604020202020204" pitchFamily="34" charset="0"/>
              <a:buChar char="•"/>
            </a:pPr>
            <a:r>
              <a:rPr lang="en-US" dirty="0"/>
              <a:t>Now entirely a web app</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A2792C4-B268-4942-82E9-2560A2D2A66E}"/>
              </a:ext>
            </a:extLst>
          </p:cNvPr>
          <p:cNvPicPr>
            <a:picLocks noChangeAspect="1"/>
          </p:cNvPicPr>
          <p:nvPr/>
        </p:nvPicPr>
        <p:blipFill>
          <a:blip r:embed="rId3"/>
          <a:stretch>
            <a:fillRect/>
          </a:stretch>
        </p:blipFill>
        <p:spPr>
          <a:xfrm>
            <a:off x="4462889" y="1257300"/>
            <a:ext cx="7612798" cy="3715204"/>
          </a:xfrm>
          <a:prstGeom prst="rect">
            <a:avLst/>
          </a:prstGeom>
        </p:spPr>
      </p:pic>
    </p:spTree>
    <p:custDataLst>
      <p:tags r:id="rId1"/>
    </p:custDataLst>
    <p:extLst>
      <p:ext uri="{BB962C8B-B14F-4D97-AF65-F5344CB8AC3E}">
        <p14:creationId xmlns:p14="http://schemas.microsoft.com/office/powerpoint/2010/main" val="4271029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EAF0F-32B1-4EE3-84A6-B8CAC57B21DE}"/>
              </a:ext>
            </a:extLst>
          </p:cNvPr>
          <p:cNvSpPr>
            <a:spLocks noGrp="1"/>
          </p:cNvSpPr>
          <p:nvPr>
            <p:ph type="title"/>
          </p:nvPr>
        </p:nvSpPr>
        <p:spPr/>
        <p:txBody>
          <a:bodyPr/>
          <a:lstStyle/>
          <a:p>
            <a:r>
              <a:rPr lang="en-US" dirty="0"/>
              <a:t>Integrations</a:t>
            </a:r>
          </a:p>
        </p:txBody>
      </p:sp>
      <p:sp>
        <p:nvSpPr>
          <p:cNvPr id="5" name="Text Placeholder 4">
            <a:extLst>
              <a:ext uri="{FF2B5EF4-FFF2-40B4-BE49-F238E27FC236}">
                <a16:creationId xmlns:a16="http://schemas.microsoft.com/office/drawing/2014/main" id="{42AE745A-F55D-4FAD-A62B-616FC7EFAEC7}"/>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dirty="0"/>
              <a:t>Lots of new options</a:t>
            </a:r>
          </a:p>
          <a:p>
            <a:pPr marL="285750" indent="-285750">
              <a:buFont typeface="Arial" panose="020B0604020202020204" pitchFamily="34" charset="0"/>
              <a:buChar char="•"/>
            </a:pPr>
            <a:r>
              <a:rPr lang="en-US" dirty="0"/>
              <a:t>Power Platform</a:t>
            </a:r>
          </a:p>
          <a:p>
            <a:pPr marL="285750" indent="-285750">
              <a:buFont typeface="Arial" panose="020B0604020202020204" pitchFamily="34" charset="0"/>
              <a:buChar char="•"/>
            </a:pPr>
            <a:r>
              <a:rPr lang="en-US" dirty="0"/>
              <a:t>OData</a:t>
            </a:r>
          </a:p>
          <a:p>
            <a:pPr marL="285750" indent="-285750">
              <a:buFont typeface="Arial" panose="020B0604020202020204" pitchFamily="34" charset="0"/>
              <a:buChar char="•"/>
            </a:pPr>
            <a:r>
              <a:rPr lang="en-US" dirty="0"/>
              <a:t>Batch Data API</a:t>
            </a:r>
          </a:p>
          <a:p>
            <a:pPr marL="285750" indent="-285750">
              <a:buFont typeface="Arial" panose="020B0604020202020204" pitchFamily="34" charset="0"/>
              <a:buChar char="•"/>
            </a:pPr>
            <a:r>
              <a:rPr lang="en-US" dirty="0"/>
              <a:t>Custom Services</a:t>
            </a:r>
          </a:p>
          <a:p>
            <a:pPr marL="285750" indent="-285750">
              <a:buFont typeface="Arial" panose="020B0604020202020204" pitchFamily="34" charset="0"/>
              <a:buChar char="•"/>
            </a:pPr>
            <a:r>
              <a:rPr lang="en-US" dirty="0"/>
              <a:t>Consume External APIs</a:t>
            </a:r>
          </a:p>
          <a:p>
            <a:pPr marL="285750" indent="-285750">
              <a:buFont typeface="Arial" panose="020B0604020202020204" pitchFamily="34" charset="0"/>
              <a:buChar char="•"/>
            </a:pPr>
            <a:r>
              <a:rPr lang="en-US" dirty="0"/>
              <a:t>Excel Integration</a:t>
            </a:r>
          </a:p>
          <a:p>
            <a:pPr marL="285750" indent="-285750">
              <a:buFont typeface="Arial" panose="020B0604020202020204" pitchFamily="34" charset="0"/>
              <a:buChar char="•"/>
            </a:pPr>
            <a:r>
              <a:rPr lang="en-US" dirty="0"/>
              <a:t>Dual Write</a:t>
            </a:r>
          </a:p>
          <a:p>
            <a:pPr marL="285750" indent="-285750">
              <a:buFont typeface="Arial" panose="020B0604020202020204" pitchFamily="34" charset="0"/>
              <a:buChar char="•"/>
            </a:pPr>
            <a:r>
              <a:rPr lang="en-US" dirty="0"/>
              <a:t>Business Events</a:t>
            </a:r>
          </a:p>
          <a:p>
            <a:pPr marL="285750" indent="-285750">
              <a:buFont typeface="Arial" panose="020B0604020202020204" pitchFamily="34" charset="0"/>
              <a:buChar char="•"/>
            </a:pPr>
            <a:r>
              <a:rPr lang="en-US" dirty="0"/>
              <a:t>LCS Microservices</a:t>
            </a:r>
          </a:p>
          <a:p>
            <a:pPr marL="285750" indent="-285750">
              <a:buFont typeface="Arial" panose="020B0604020202020204" pitchFamily="34" charset="0"/>
              <a:buChar char="•"/>
            </a:pPr>
            <a:r>
              <a:rPr lang="en-US" dirty="0"/>
              <a:t>Plus</a:t>
            </a:r>
          </a:p>
          <a:p>
            <a:pPr marL="742950" lvl="1" indent="-285750">
              <a:buFont typeface="Arial" panose="020B0604020202020204" pitchFamily="34" charset="0"/>
              <a:buChar char="•"/>
            </a:pPr>
            <a:r>
              <a:rPr lang="en-US" dirty="0"/>
              <a:t>Every single Azure Tool available</a:t>
            </a:r>
          </a:p>
          <a:p>
            <a:pPr marL="742950" lvl="1" indent="-285750">
              <a:buFont typeface="Arial" panose="020B0604020202020204" pitchFamily="34" charset="0"/>
              <a:buChar char="•"/>
            </a:pPr>
            <a:r>
              <a:rPr lang="en-US" dirty="0"/>
              <a:t>Recurring Integration Scheduler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34" name="Picture 10">
            <a:extLst>
              <a:ext uri="{FF2B5EF4-FFF2-40B4-BE49-F238E27FC236}">
                <a16:creationId xmlns:a16="http://schemas.microsoft.com/office/drawing/2014/main" id="{AC6EDEA9-9964-4B31-BFDC-9D6F23B252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25" y="1345065"/>
            <a:ext cx="7390685" cy="41583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1492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7FA63F-D211-4429-8C96-5DAE219D6568}"/>
              </a:ext>
            </a:extLst>
          </p:cNvPr>
          <p:cNvSpPr>
            <a:spLocks noGrp="1"/>
          </p:cNvSpPr>
          <p:nvPr>
            <p:ph idx="1"/>
          </p:nvPr>
        </p:nvSpPr>
        <p:spPr/>
        <p:txBody>
          <a:bodyPr/>
          <a:lstStyle/>
          <a:p>
            <a:r>
              <a:rPr lang="en-US" b="0" i="0" dirty="0">
                <a:solidFill>
                  <a:srgbClr val="32333C"/>
                </a:solidFill>
                <a:effectLst/>
                <a:latin typeface="Titillium Web"/>
              </a:rPr>
              <a:t>Discuss reasons to upgrade; areas of improvement, discuss other products that integrate well like CE, Project Ops, field Service, Power Platform plus dual write. Also discuss what you need to do to be ready for an upgrade. What pre-work or homework is there before you make the decision. We’ll look at all the available products in the Dynamics and Power Platform space available for your business, not just Finance and Operations.</a:t>
            </a:r>
          </a:p>
          <a:p>
            <a:r>
              <a:rPr lang="en-US" dirty="0">
                <a:solidFill>
                  <a:srgbClr val="32333C"/>
                </a:solidFill>
                <a:latin typeface="Titillium Web"/>
              </a:rPr>
              <a:t>PowerPoint available for download at </a:t>
            </a:r>
            <a:r>
              <a:rPr lang="en-US" dirty="0">
                <a:solidFill>
                  <a:srgbClr val="32333C"/>
                </a:solidFill>
                <a:latin typeface="Titillium Web"/>
                <a:hlinkClick r:id="rId3"/>
              </a:rPr>
              <a:t>https://github.com/NathanClouseAX/CommunityPresentations/tree/master</a:t>
            </a:r>
            <a:r>
              <a:rPr lang="en-US">
                <a:solidFill>
                  <a:srgbClr val="32333C"/>
                </a:solidFill>
                <a:latin typeface="Titillium Web"/>
                <a:hlinkClick r:id="rId3"/>
              </a:rPr>
              <a:t>/2021</a:t>
            </a:r>
            <a:endParaRPr lang="en-US" dirty="0">
              <a:solidFill>
                <a:srgbClr val="32333C"/>
              </a:solidFill>
              <a:latin typeface="Titillium Web"/>
            </a:endParaRPr>
          </a:p>
        </p:txBody>
      </p:sp>
      <p:sp>
        <p:nvSpPr>
          <p:cNvPr id="3" name="Title 2">
            <a:extLst>
              <a:ext uri="{FF2B5EF4-FFF2-40B4-BE49-F238E27FC236}">
                <a16:creationId xmlns:a16="http://schemas.microsoft.com/office/drawing/2014/main" id="{9F38CA53-A1B0-46CA-8BD2-95214CD30CEE}"/>
              </a:ext>
            </a:extLst>
          </p:cNvPr>
          <p:cNvSpPr>
            <a:spLocks noGrp="1"/>
          </p:cNvSpPr>
          <p:nvPr>
            <p:ph type="title"/>
          </p:nvPr>
        </p:nvSpPr>
        <p:spPr/>
        <p:txBody>
          <a:bodyPr/>
          <a:lstStyle/>
          <a:p>
            <a:r>
              <a:rPr lang="en-US" dirty="0"/>
              <a:t>Synopsis</a:t>
            </a:r>
          </a:p>
        </p:txBody>
      </p:sp>
    </p:spTree>
    <p:custDataLst>
      <p:tags r:id="rId1"/>
    </p:custDataLst>
    <p:extLst>
      <p:ext uri="{BB962C8B-B14F-4D97-AF65-F5344CB8AC3E}">
        <p14:creationId xmlns:p14="http://schemas.microsoft.com/office/powerpoint/2010/main" val="200181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C27E74-98D2-4968-B857-1BF6AB7E778E}"/>
              </a:ext>
            </a:extLst>
          </p:cNvPr>
          <p:cNvSpPr>
            <a:spLocks noGrp="1"/>
          </p:cNvSpPr>
          <p:nvPr>
            <p:ph type="title"/>
          </p:nvPr>
        </p:nvSpPr>
        <p:spPr/>
        <p:txBody>
          <a:bodyPr/>
          <a:lstStyle/>
          <a:p>
            <a:r>
              <a:rPr lang="en-US" dirty="0"/>
              <a:t>Shameless Plug </a:t>
            </a:r>
          </a:p>
        </p:txBody>
      </p:sp>
      <p:sp>
        <p:nvSpPr>
          <p:cNvPr id="6" name="Content Placeholder 5">
            <a:extLst>
              <a:ext uri="{FF2B5EF4-FFF2-40B4-BE49-F238E27FC236}">
                <a16:creationId xmlns:a16="http://schemas.microsoft.com/office/drawing/2014/main" id="{9464FED0-B9F6-4ABA-AA23-C225AAC75C30}"/>
              </a:ext>
            </a:extLst>
          </p:cNvPr>
          <p:cNvSpPr>
            <a:spLocks noGrp="1"/>
          </p:cNvSpPr>
          <p:nvPr>
            <p:ph sz="half" idx="1"/>
          </p:nvPr>
        </p:nvSpPr>
        <p:spPr/>
        <p:txBody>
          <a:bodyPr>
            <a:normAutofit lnSpcReduction="10000"/>
          </a:bodyPr>
          <a:lstStyle/>
          <a:p>
            <a:r>
              <a:rPr lang="en-US" dirty="0"/>
              <a:t>Want to know more about integrations? Attend…</a:t>
            </a:r>
          </a:p>
          <a:p>
            <a:r>
              <a:rPr lang="en-US" dirty="0"/>
              <a:t>Automatically Import Sales Orders in Dynamics Finance &amp; Operations Using AI Builder</a:t>
            </a:r>
          </a:p>
          <a:p>
            <a:r>
              <a:rPr lang="en-US" dirty="0"/>
              <a:t>Dynamics 365 Finance &amp; Operations and Customer Engagement: Interface Strategies Using Azure Integration Tools</a:t>
            </a:r>
          </a:p>
        </p:txBody>
      </p:sp>
      <p:sp>
        <p:nvSpPr>
          <p:cNvPr id="7" name="Content Placeholder 6">
            <a:extLst>
              <a:ext uri="{FF2B5EF4-FFF2-40B4-BE49-F238E27FC236}">
                <a16:creationId xmlns:a16="http://schemas.microsoft.com/office/drawing/2014/main" id="{72DD6DD0-70C6-4A53-ACB0-3A20BD211B67}"/>
              </a:ext>
            </a:extLst>
          </p:cNvPr>
          <p:cNvSpPr>
            <a:spLocks noGrp="1"/>
          </p:cNvSpPr>
          <p:nvPr>
            <p:ph sz="half" idx="2"/>
          </p:nvPr>
        </p:nvSpPr>
        <p:spPr/>
        <p:txBody>
          <a:bodyPr>
            <a:normAutofit lnSpcReduction="10000"/>
          </a:bodyPr>
          <a:lstStyle/>
          <a:p>
            <a:r>
              <a:rPr lang="en-US" dirty="0"/>
              <a:t>Dynamics 365 F&amp;O Business Events From End to Start to End</a:t>
            </a:r>
          </a:p>
          <a:p>
            <a:r>
              <a:rPr lang="en-US" dirty="0"/>
              <a:t>F&amp;O Integration Roundup</a:t>
            </a:r>
          </a:p>
          <a:p>
            <a:r>
              <a:rPr lang="pl-PL" dirty="0"/>
              <a:t>Dynamics 365 F&amp;O OData From Zero To Hero</a:t>
            </a:r>
            <a:endParaRPr lang="en-US" dirty="0"/>
          </a:p>
          <a:p>
            <a:endParaRPr lang="en-US" dirty="0"/>
          </a:p>
        </p:txBody>
      </p:sp>
      <p:pic>
        <p:nvPicPr>
          <p:cNvPr id="6146" name="Picture 2" descr="Meme Old Man Thumbs Up | Old man meme, Meme faces, Reactions meme">
            <a:extLst>
              <a:ext uri="{FF2B5EF4-FFF2-40B4-BE49-F238E27FC236}">
                <a16:creationId xmlns:a16="http://schemas.microsoft.com/office/drawing/2014/main" id="{37B81684-6F82-4F11-810B-0EF5F8928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546" y="4539457"/>
            <a:ext cx="1982823" cy="16375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75737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CC18D-7E5E-4BB9-AD5D-FCC68269DFC2}"/>
              </a:ext>
            </a:extLst>
          </p:cNvPr>
          <p:cNvSpPr>
            <a:spLocks noGrp="1"/>
          </p:cNvSpPr>
          <p:nvPr>
            <p:ph type="title"/>
          </p:nvPr>
        </p:nvSpPr>
        <p:spPr/>
        <p:txBody>
          <a:bodyPr/>
          <a:lstStyle/>
          <a:p>
            <a:r>
              <a:rPr lang="en-US" dirty="0"/>
              <a:t>Excel</a:t>
            </a:r>
          </a:p>
        </p:txBody>
      </p:sp>
      <p:sp>
        <p:nvSpPr>
          <p:cNvPr id="7" name="Text Placeholder 6">
            <a:extLst>
              <a:ext uri="{FF2B5EF4-FFF2-40B4-BE49-F238E27FC236}">
                <a16:creationId xmlns:a16="http://schemas.microsoft.com/office/drawing/2014/main" id="{30B6B6F1-843D-4E02-82D4-4ED3002E6BF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Excel Add-in for F&amp;O</a:t>
            </a:r>
          </a:p>
          <a:p>
            <a:pPr marL="285750" indent="-285750">
              <a:buFont typeface="Arial" panose="020B0604020202020204" pitchFamily="34" charset="0"/>
              <a:buChar char="•"/>
            </a:pPr>
            <a:r>
              <a:rPr lang="en-US" dirty="0"/>
              <a:t>Do you have Atlas? It’s like that</a:t>
            </a:r>
          </a:p>
          <a:p>
            <a:pPr marL="285750" indent="-285750">
              <a:buFont typeface="Arial" panose="020B0604020202020204" pitchFamily="34" charset="0"/>
              <a:buChar char="•"/>
            </a:pPr>
            <a:r>
              <a:rPr lang="en-US" dirty="0"/>
              <a:t>Export data out into Excel</a:t>
            </a:r>
          </a:p>
          <a:p>
            <a:pPr marL="285750" indent="-285750">
              <a:buFont typeface="Arial" panose="020B0604020202020204" pitchFamily="34" charset="0"/>
              <a:buChar char="•"/>
            </a:pPr>
            <a:r>
              <a:rPr lang="en-US" dirty="0"/>
              <a:t>Modify data and upload it back into F&amp;O</a:t>
            </a:r>
          </a:p>
        </p:txBody>
      </p:sp>
      <p:pic>
        <p:nvPicPr>
          <p:cNvPr id="4" name="Content Placeholder 3">
            <a:extLst>
              <a:ext uri="{FF2B5EF4-FFF2-40B4-BE49-F238E27FC236}">
                <a16:creationId xmlns:a16="http://schemas.microsoft.com/office/drawing/2014/main" id="{1D72526B-2A88-4E06-8B84-4B8A502913E9}"/>
              </a:ext>
            </a:extLst>
          </p:cNvPr>
          <p:cNvPicPr>
            <a:picLocks noGrp="1" noChangeAspect="1"/>
          </p:cNvPicPr>
          <p:nvPr>
            <p:ph idx="1"/>
          </p:nvPr>
        </p:nvPicPr>
        <p:blipFill>
          <a:blip r:embed="rId3"/>
          <a:stretch>
            <a:fillRect/>
          </a:stretch>
        </p:blipFill>
        <p:spPr bwMode="auto">
          <a:xfrm>
            <a:off x="5183188" y="2103482"/>
            <a:ext cx="6172200" cy="26415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13499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CC18D-7E5E-4BB9-AD5D-FCC68269DFC2}"/>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1D72526B-2A88-4E06-8B84-4B8A502913E9}"/>
              </a:ext>
            </a:extLst>
          </p:cNvPr>
          <p:cNvPicPr>
            <a:picLocks noGrp="1" noChangeAspect="1"/>
          </p:cNvPicPr>
          <p:nvPr>
            <p:ph idx="1"/>
          </p:nvPr>
        </p:nvPicPr>
        <p:blipFill>
          <a:blip r:embed="rId3"/>
          <a:stretch>
            <a:fillRect/>
          </a:stretch>
        </p:blipFill>
        <p:spPr bwMode="auto">
          <a:xfrm>
            <a:off x="185153" y="579482"/>
            <a:ext cx="11821694" cy="5059318"/>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E3149B2-8158-4DC2-ADF5-B5AAE38B53FF}"/>
              </a:ext>
            </a:extLst>
          </p:cNvPr>
          <p:cNvSpPr>
            <a:spLocks noGrp="1"/>
          </p:cNvSpPr>
          <p:nvPr>
            <p:ph type="body" sz="half" idx="2"/>
          </p:nvPr>
        </p:nvSpPr>
        <p:spPr/>
        <p:txBody>
          <a:bodyPr/>
          <a:lstStyle/>
          <a:p>
            <a:endParaRPr lang="en-US"/>
          </a:p>
        </p:txBody>
      </p:sp>
      <p:sp>
        <p:nvSpPr>
          <p:cNvPr id="8" name="Arrow: Down 7">
            <a:extLst>
              <a:ext uri="{FF2B5EF4-FFF2-40B4-BE49-F238E27FC236}">
                <a16:creationId xmlns:a16="http://schemas.microsoft.com/office/drawing/2014/main" id="{35066DFA-A4DD-40BA-A1FD-09DE6090863C}"/>
              </a:ext>
            </a:extLst>
          </p:cNvPr>
          <p:cNvSpPr/>
          <p:nvPr/>
        </p:nvSpPr>
        <p:spPr>
          <a:xfrm>
            <a:off x="9437914" y="3189514"/>
            <a:ext cx="751115" cy="114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03272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6CC18D-7E5E-4BB9-AD5D-FCC68269DFC2}"/>
              </a:ext>
            </a:extLst>
          </p:cNvPr>
          <p:cNvSpPr>
            <a:spLocks noGrp="1"/>
          </p:cNvSpPr>
          <p:nvPr>
            <p:ph type="title"/>
          </p:nvPr>
        </p:nvSpPr>
        <p:spPr/>
        <p:txBody>
          <a:bodyPr/>
          <a:lstStyle/>
          <a:p>
            <a:r>
              <a:rPr lang="en-US" dirty="0"/>
              <a:t>Excel</a:t>
            </a:r>
          </a:p>
        </p:txBody>
      </p:sp>
      <p:sp>
        <p:nvSpPr>
          <p:cNvPr id="7" name="Text Placeholder 6">
            <a:extLst>
              <a:ext uri="{FF2B5EF4-FFF2-40B4-BE49-F238E27FC236}">
                <a16:creationId xmlns:a16="http://schemas.microsoft.com/office/drawing/2014/main" id="{30B6B6F1-843D-4E02-82D4-4ED3002E6BF1}"/>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Excel Add-in for F&amp;O</a:t>
            </a:r>
          </a:p>
          <a:p>
            <a:pPr marL="285750" indent="-285750">
              <a:buFont typeface="Arial" panose="020B0604020202020204" pitchFamily="34" charset="0"/>
              <a:buChar char="•"/>
            </a:pPr>
            <a:r>
              <a:rPr lang="en-US" dirty="0"/>
              <a:t>Do you have Atlas? It’s like that</a:t>
            </a:r>
          </a:p>
          <a:p>
            <a:pPr marL="285750" indent="-285750">
              <a:buFont typeface="Arial" panose="020B0604020202020204" pitchFamily="34" charset="0"/>
              <a:buChar char="•"/>
            </a:pPr>
            <a:r>
              <a:rPr lang="en-US" dirty="0"/>
              <a:t>Export data out into Excel</a:t>
            </a:r>
          </a:p>
          <a:p>
            <a:pPr marL="285750" indent="-285750">
              <a:buFont typeface="Arial" panose="020B0604020202020204" pitchFamily="34" charset="0"/>
              <a:buChar char="•"/>
            </a:pPr>
            <a:r>
              <a:rPr lang="en-US" dirty="0"/>
              <a:t>Modify data and upload it back into F&amp;O</a:t>
            </a:r>
          </a:p>
        </p:txBody>
      </p:sp>
      <p:pic>
        <p:nvPicPr>
          <p:cNvPr id="4" name="Content Placeholder 3">
            <a:extLst>
              <a:ext uri="{FF2B5EF4-FFF2-40B4-BE49-F238E27FC236}">
                <a16:creationId xmlns:a16="http://schemas.microsoft.com/office/drawing/2014/main" id="{1D72526B-2A88-4E06-8B84-4B8A502913E9}"/>
              </a:ext>
            </a:extLst>
          </p:cNvPr>
          <p:cNvPicPr>
            <a:picLocks noGrp="1" noChangeAspect="1"/>
          </p:cNvPicPr>
          <p:nvPr>
            <p:ph idx="1"/>
          </p:nvPr>
        </p:nvPicPr>
        <p:blipFill>
          <a:blip r:embed="rId3"/>
          <a:stretch>
            <a:fillRect/>
          </a:stretch>
        </p:blipFill>
        <p:spPr bwMode="auto">
          <a:xfrm>
            <a:off x="5183188" y="2103482"/>
            <a:ext cx="6172200" cy="26415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61982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8912-2E6E-44E2-82D0-63BE4C94D972}"/>
              </a:ext>
            </a:extLst>
          </p:cNvPr>
          <p:cNvSpPr>
            <a:spLocks noGrp="1"/>
          </p:cNvSpPr>
          <p:nvPr>
            <p:ph type="title"/>
          </p:nvPr>
        </p:nvSpPr>
        <p:spPr/>
        <p:txBody>
          <a:bodyPr/>
          <a:lstStyle/>
          <a:p>
            <a:r>
              <a:rPr lang="en-US" dirty="0"/>
              <a:t>Data Management</a:t>
            </a:r>
          </a:p>
        </p:txBody>
      </p:sp>
      <p:pic>
        <p:nvPicPr>
          <p:cNvPr id="6" name="Content Placeholder 5">
            <a:extLst>
              <a:ext uri="{FF2B5EF4-FFF2-40B4-BE49-F238E27FC236}">
                <a16:creationId xmlns:a16="http://schemas.microsoft.com/office/drawing/2014/main" id="{2469873B-B01D-4036-B779-FD452D5851DD}"/>
              </a:ext>
            </a:extLst>
          </p:cNvPr>
          <p:cNvPicPr>
            <a:picLocks noGrp="1" noChangeAspect="1"/>
          </p:cNvPicPr>
          <p:nvPr>
            <p:ph idx="1"/>
          </p:nvPr>
        </p:nvPicPr>
        <p:blipFill>
          <a:blip r:embed="rId3"/>
          <a:stretch>
            <a:fillRect/>
          </a:stretch>
        </p:blipFill>
        <p:spPr>
          <a:xfrm>
            <a:off x="5183188" y="1918156"/>
            <a:ext cx="6172200" cy="3012162"/>
          </a:xfrm>
        </p:spPr>
      </p:pic>
      <p:sp>
        <p:nvSpPr>
          <p:cNvPr id="4" name="Text Placeholder 3">
            <a:extLst>
              <a:ext uri="{FF2B5EF4-FFF2-40B4-BE49-F238E27FC236}">
                <a16:creationId xmlns:a16="http://schemas.microsoft.com/office/drawing/2014/main" id="{B60028B0-9138-4539-8EF5-D2A5B3FFB88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Replacement for DIXF from AX 2012</a:t>
            </a:r>
          </a:p>
          <a:p>
            <a:pPr marL="285750" indent="-285750">
              <a:buFont typeface="Arial" panose="020B0604020202020204" pitchFamily="34" charset="0"/>
              <a:buChar char="•"/>
            </a:pPr>
            <a:r>
              <a:rPr lang="en-US" dirty="0"/>
              <a:t>Full-featured data management</a:t>
            </a:r>
          </a:p>
          <a:p>
            <a:pPr marL="285750" indent="-285750">
              <a:buFont typeface="Arial" panose="020B0604020202020204" pitchFamily="34" charset="0"/>
              <a:buChar char="•"/>
            </a:pPr>
            <a:r>
              <a:rPr lang="en-US" dirty="0"/>
              <a:t>Import and Export</a:t>
            </a:r>
          </a:p>
          <a:p>
            <a:pPr marL="742950" lvl="1" indent="-285750">
              <a:buFont typeface="Arial" panose="020B0604020202020204" pitchFamily="34" charset="0"/>
              <a:buChar char="•"/>
            </a:pPr>
            <a:r>
              <a:rPr lang="en-US" dirty="0"/>
              <a:t>UI</a:t>
            </a:r>
          </a:p>
          <a:p>
            <a:pPr marL="742950" lvl="1" indent="-285750">
              <a:buFont typeface="Arial" panose="020B0604020202020204" pitchFamily="34" charset="0"/>
              <a:buChar char="•"/>
            </a:pPr>
            <a:r>
              <a:rPr lang="en-US" dirty="0"/>
              <a:t>API</a:t>
            </a:r>
          </a:p>
          <a:p>
            <a:pPr marL="285750" indent="-285750">
              <a:buFont typeface="Arial" panose="020B0604020202020204" pitchFamily="34" charset="0"/>
              <a:buChar char="•"/>
            </a:pPr>
            <a:r>
              <a:rPr lang="en-US" dirty="0"/>
              <a:t>Data Entities wrapped around core concepts</a:t>
            </a:r>
          </a:p>
          <a:p>
            <a:pPr marL="285750" indent="-285750">
              <a:buFont typeface="Arial" panose="020B0604020202020204" pitchFamily="34" charset="0"/>
              <a:buChar char="•"/>
            </a:pPr>
            <a:r>
              <a:rPr lang="en-US" dirty="0"/>
              <a:t>Projects collect your entities for your use case</a:t>
            </a:r>
          </a:p>
          <a:p>
            <a:pPr marL="285750" indent="-285750">
              <a:buFont typeface="Arial" panose="020B0604020202020204" pitchFamily="34" charset="0"/>
              <a:buChar char="•"/>
            </a:pPr>
            <a:r>
              <a:rPr lang="en-US" dirty="0"/>
              <a:t>Jobs do the work</a:t>
            </a:r>
          </a:p>
          <a:p>
            <a:pPr marL="285750" indent="-285750">
              <a:buFont typeface="Arial" panose="020B0604020202020204" pitchFamily="34" charset="0"/>
              <a:buChar char="•"/>
            </a:pPr>
            <a:r>
              <a:rPr lang="en-US" dirty="0"/>
              <a:t>Data Packages let you rapidly import and export large, complex data projects</a:t>
            </a:r>
          </a:p>
        </p:txBody>
      </p:sp>
    </p:spTree>
    <p:custDataLst>
      <p:tags r:id="rId1"/>
    </p:custDataLst>
    <p:extLst>
      <p:ext uri="{BB962C8B-B14F-4D97-AF65-F5344CB8AC3E}">
        <p14:creationId xmlns:p14="http://schemas.microsoft.com/office/powerpoint/2010/main" val="4015346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469873B-B01D-4036-B779-FD452D5851DD}"/>
              </a:ext>
            </a:extLst>
          </p:cNvPr>
          <p:cNvPicPr>
            <a:picLocks noGrp="1" noChangeAspect="1"/>
          </p:cNvPicPr>
          <p:nvPr>
            <p:ph idx="1"/>
          </p:nvPr>
        </p:nvPicPr>
        <p:blipFill>
          <a:blip r:embed="rId3"/>
          <a:stretch>
            <a:fillRect/>
          </a:stretch>
        </p:blipFill>
        <p:spPr>
          <a:xfrm>
            <a:off x="60960" y="235660"/>
            <a:ext cx="12070080" cy="5890450"/>
          </a:xfrm>
        </p:spPr>
      </p:pic>
      <p:sp>
        <p:nvSpPr>
          <p:cNvPr id="5" name="Text Placeholder 4">
            <a:extLst>
              <a:ext uri="{FF2B5EF4-FFF2-40B4-BE49-F238E27FC236}">
                <a16:creationId xmlns:a16="http://schemas.microsoft.com/office/drawing/2014/main" id="{41E46B97-C6FA-40F0-BA3D-5E4B9036B51F}"/>
              </a:ext>
            </a:extLst>
          </p:cNvPr>
          <p:cNvSpPr>
            <a:spLocks noGrp="1"/>
          </p:cNvSpPr>
          <p:nvPr>
            <p:ph type="body" sz="half" idx="2"/>
          </p:nvPr>
        </p:nvSpPr>
        <p:spPr/>
        <p:txBody>
          <a:bodyPr/>
          <a:lstStyle/>
          <a:p>
            <a:endParaRPr lang="en-US"/>
          </a:p>
        </p:txBody>
      </p:sp>
      <p:sp>
        <p:nvSpPr>
          <p:cNvPr id="8" name="Title 7">
            <a:extLst>
              <a:ext uri="{FF2B5EF4-FFF2-40B4-BE49-F238E27FC236}">
                <a16:creationId xmlns:a16="http://schemas.microsoft.com/office/drawing/2014/main" id="{A537D157-4A30-450B-B32C-90CAC39B3042}"/>
              </a:ext>
            </a:extLst>
          </p:cNvPr>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4035935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8912-2E6E-44E2-82D0-63BE4C94D972}"/>
              </a:ext>
            </a:extLst>
          </p:cNvPr>
          <p:cNvSpPr>
            <a:spLocks noGrp="1"/>
          </p:cNvSpPr>
          <p:nvPr>
            <p:ph type="title"/>
          </p:nvPr>
        </p:nvSpPr>
        <p:spPr/>
        <p:txBody>
          <a:bodyPr/>
          <a:lstStyle/>
          <a:p>
            <a:r>
              <a:rPr lang="en-US" dirty="0"/>
              <a:t>Data Management</a:t>
            </a:r>
          </a:p>
        </p:txBody>
      </p:sp>
      <p:pic>
        <p:nvPicPr>
          <p:cNvPr id="6" name="Content Placeholder 5">
            <a:extLst>
              <a:ext uri="{FF2B5EF4-FFF2-40B4-BE49-F238E27FC236}">
                <a16:creationId xmlns:a16="http://schemas.microsoft.com/office/drawing/2014/main" id="{2469873B-B01D-4036-B779-FD452D5851DD}"/>
              </a:ext>
            </a:extLst>
          </p:cNvPr>
          <p:cNvPicPr>
            <a:picLocks noGrp="1" noChangeAspect="1"/>
          </p:cNvPicPr>
          <p:nvPr>
            <p:ph idx="1"/>
          </p:nvPr>
        </p:nvPicPr>
        <p:blipFill>
          <a:blip r:embed="rId3"/>
          <a:stretch>
            <a:fillRect/>
          </a:stretch>
        </p:blipFill>
        <p:spPr>
          <a:xfrm>
            <a:off x="5183188" y="1918156"/>
            <a:ext cx="6172200" cy="3012162"/>
          </a:xfrm>
        </p:spPr>
      </p:pic>
      <p:sp>
        <p:nvSpPr>
          <p:cNvPr id="4" name="Text Placeholder 3">
            <a:extLst>
              <a:ext uri="{FF2B5EF4-FFF2-40B4-BE49-F238E27FC236}">
                <a16:creationId xmlns:a16="http://schemas.microsoft.com/office/drawing/2014/main" id="{B60028B0-9138-4539-8EF5-D2A5B3FFB88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Replacement for DIXF from AX 2012</a:t>
            </a:r>
          </a:p>
          <a:p>
            <a:pPr marL="285750" indent="-285750">
              <a:buFont typeface="Arial" panose="020B0604020202020204" pitchFamily="34" charset="0"/>
              <a:buChar char="•"/>
            </a:pPr>
            <a:r>
              <a:rPr lang="en-US" dirty="0"/>
              <a:t>Full-featured data management</a:t>
            </a:r>
          </a:p>
          <a:p>
            <a:pPr marL="285750" indent="-285750">
              <a:buFont typeface="Arial" panose="020B0604020202020204" pitchFamily="34" charset="0"/>
              <a:buChar char="•"/>
            </a:pPr>
            <a:r>
              <a:rPr lang="en-US" dirty="0"/>
              <a:t>Import and Export</a:t>
            </a:r>
          </a:p>
          <a:p>
            <a:pPr marL="742950" lvl="1" indent="-285750">
              <a:buFont typeface="Arial" panose="020B0604020202020204" pitchFamily="34" charset="0"/>
              <a:buChar char="•"/>
            </a:pPr>
            <a:r>
              <a:rPr lang="en-US" dirty="0"/>
              <a:t>UI</a:t>
            </a:r>
          </a:p>
          <a:p>
            <a:pPr marL="742950" lvl="1" indent="-285750">
              <a:buFont typeface="Arial" panose="020B0604020202020204" pitchFamily="34" charset="0"/>
              <a:buChar char="•"/>
            </a:pPr>
            <a:r>
              <a:rPr lang="en-US" dirty="0"/>
              <a:t>API</a:t>
            </a:r>
          </a:p>
          <a:p>
            <a:pPr marL="285750" indent="-285750">
              <a:buFont typeface="Arial" panose="020B0604020202020204" pitchFamily="34" charset="0"/>
              <a:buChar char="•"/>
            </a:pPr>
            <a:r>
              <a:rPr lang="en-US" dirty="0"/>
              <a:t>Data Entities wrapped around core concepts</a:t>
            </a:r>
          </a:p>
          <a:p>
            <a:pPr marL="285750" indent="-285750">
              <a:buFont typeface="Arial" panose="020B0604020202020204" pitchFamily="34" charset="0"/>
              <a:buChar char="•"/>
            </a:pPr>
            <a:r>
              <a:rPr lang="en-US" dirty="0"/>
              <a:t>Projects collect your entities for your use case</a:t>
            </a:r>
          </a:p>
          <a:p>
            <a:pPr marL="285750" indent="-285750">
              <a:buFont typeface="Arial" panose="020B0604020202020204" pitchFamily="34" charset="0"/>
              <a:buChar char="•"/>
            </a:pPr>
            <a:r>
              <a:rPr lang="en-US" dirty="0"/>
              <a:t>Jobs do the work</a:t>
            </a:r>
          </a:p>
          <a:p>
            <a:pPr marL="285750" indent="-285750">
              <a:buFont typeface="Arial" panose="020B0604020202020204" pitchFamily="34" charset="0"/>
              <a:buChar char="•"/>
            </a:pPr>
            <a:r>
              <a:rPr lang="en-US" dirty="0"/>
              <a:t>Data Packages let you rapidly import and export large, complex data projects</a:t>
            </a:r>
          </a:p>
        </p:txBody>
      </p:sp>
    </p:spTree>
    <p:custDataLst>
      <p:tags r:id="rId1"/>
    </p:custDataLst>
    <p:extLst>
      <p:ext uri="{BB962C8B-B14F-4D97-AF65-F5344CB8AC3E}">
        <p14:creationId xmlns:p14="http://schemas.microsoft.com/office/powerpoint/2010/main" val="112330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icrosoft Visual C++ - Wikipedia">
            <a:extLst>
              <a:ext uri="{FF2B5EF4-FFF2-40B4-BE49-F238E27FC236}">
                <a16:creationId xmlns:a16="http://schemas.microsoft.com/office/drawing/2014/main" id="{516C9AA9-5C87-4CAE-BD98-6560AD086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570" y="1825625"/>
            <a:ext cx="3766457" cy="37664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37EAF2-155B-45EA-BF3A-19ABDDEE9BF0}"/>
              </a:ext>
            </a:extLst>
          </p:cNvPr>
          <p:cNvSpPr>
            <a:spLocks noGrp="1"/>
          </p:cNvSpPr>
          <p:nvPr>
            <p:ph type="title"/>
          </p:nvPr>
        </p:nvSpPr>
        <p:spPr/>
        <p:txBody>
          <a:bodyPr/>
          <a:lstStyle/>
          <a:p>
            <a:r>
              <a:rPr lang="en-US"/>
              <a:t>Technical Features</a:t>
            </a:r>
          </a:p>
        </p:txBody>
      </p:sp>
      <p:pic>
        <p:nvPicPr>
          <p:cNvPr id="2050" name="Picture 2" descr="Miracle Max Princess Bride GIF - Miracle Max Princess Bride Mostly Dead -  Discover &amp;amp; Share GIFs">
            <a:extLst>
              <a:ext uri="{FF2B5EF4-FFF2-40B4-BE49-F238E27FC236}">
                <a16:creationId xmlns:a16="http://schemas.microsoft.com/office/drawing/2014/main" id="{C7F29F2F-9313-4256-8841-C59B5A362542}"/>
              </a:ext>
            </a:extLst>
          </p:cNvPr>
          <p:cNvPicPr>
            <a:picLocks noGrp="1" noChangeAspect="1" noChangeArrowheads="1" noCrop="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1143000" y="2839244"/>
            <a:ext cx="4572000"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96A5FAE5-D673-4B8A-9B12-FB93133D8FE2}"/>
              </a:ext>
            </a:extLst>
          </p:cNvPr>
          <p:cNvSpPr>
            <a:spLocks noGrp="1"/>
          </p:cNvSpPr>
          <p:nvPr>
            <p:ph sz="half" idx="2"/>
          </p:nvPr>
        </p:nvSpPr>
        <p:spPr/>
        <p:txBody>
          <a:bodyPr>
            <a:noAutofit/>
          </a:bodyPr>
          <a:lstStyle/>
          <a:p>
            <a:pPr marL="285750" indent="-285750">
              <a:buFont typeface="Arial" panose="020B0604020202020204" pitchFamily="34" charset="0"/>
              <a:buChar char="•"/>
            </a:pPr>
            <a:r>
              <a:rPr lang="en-US" sz="2400" dirty="0" err="1"/>
              <a:t>MorphX</a:t>
            </a:r>
            <a:r>
              <a:rPr lang="en-US" sz="2400" dirty="0"/>
              <a:t> reports are officially dead</a:t>
            </a:r>
          </a:p>
          <a:p>
            <a:pPr marL="285750" indent="-285750">
              <a:buFont typeface="Arial" panose="020B0604020202020204" pitchFamily="34" charset="0"/>
              <a:buChar char="•"/>
            </a:pPr>
            <a:r>
              <a:rPr lang="en-US" sz="2400" dirty="0"/>
              <a:t>Visual Studio</a:t>
            </a:r>
          </a:p>
          <a:p>
            <a:pPr marL="285750" indent="-285750">
              <a:buFont typeface="Arial" panose="020B0604020202020204" pitchFamily="34" charset="0"/>
              <a:buChar char="•"/>
            </a:pPr>
            <a:r>
              <a:rPr lang="en-US" sz="2400" dirty="0"/>
              <a:t>Packages and Models</a:t>
            </a:r>
          </a:p>
          <a:p>
            <a:pPr marL="285750" indent="-285750">
              <a:buFont typeface="Arial" panose="020B0604020202020204" pitchFamily="34" charset="0"/>
              <a:buChar char="•"/>
            </a:pPr>
            <a:r>
              <a:rPr lang="en-US" sz="2400" dirty="0"/>
              <a:t>Integration with source control</a:t>
            </a:r>
          </a:p>
          <a:p>
            <a:pPr marL="285750" indent="-285750">
              <a:buFont typeface="Arial" panose="020B0604020202020204" pitchFamily="34" charset="0"/>
              <a:buChar char="•"/>
            </a:pPr>
            <a:r>
              <a:rPr lang="en-US" sz="2400" dirty="0"/>
              <a:t>Automated Builds and Deployments</a:t>
            </a:r>
          </a:p>
          <a:p>
            <a:pPr marL="285750" indent="-285750">
              <a:buFont typeface="Arial" panose="020B0604020202020204" pitchFamily="34" charset="0"/>
              <a:buChar char="•"/>
            </a:pPr>
            <a:r>
              <a:rPr lang="en-US" sz="2400" dirty="0"/>
              <a:t>2 basic types of environment</a:t>
            </a:r>
          </a:p>
          <a:p>
            <a:pPr marL="742950" lvl="1" indent="-285750">
              <a:buFont typeface="Arial" panose="020B0604020202020204" pitchFamily="34" charset="0"/>
              <a:buChar char="•"/>
            </a:pPr>
            <a:r>
              <a:rPr lang="en-US" sz="2000" dirty="0"/>
              <a:t>T1 – prebuilt image that you makes copies of on prem or in the cloud</a:t>
            </a:r>
          </a:p>
          <a:p>
            <a:pPr marL="742950" lvl="1" indent="-285750">
              <a:buFont typeface="Arial" panose="020B0604020202020204" pitchFamily="34" charset="0"/>
              <a:buChar char="•"/>
            </a:pPr>
            <a:r>
              <a:rPr lang="en-US" sz="2000" dirty="0"/>
              <a:t>T2 – Managed and built by MSFT</a:t>
            </a:r>
          </a:p>
        </p:txBody>
      </p:sp>
    </p:spTree>
    <p:custDataLst>
      <p:tags r:id="rId1"/>
    </p:custDataLst>
    <p:extLst>
      <p:ext uri="{BB962C8B-B14F-4D97-AF65-F5344CB8AC3E}">
        <p14:creationId xmlns:p14="http://schemas.microsoft.com/office/powerpoint/2010/main" val="115071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50"/>
                                        </p:tgtEl>
                                      </p:cBhvr>
                                    </p:animEffect>
                                    <p:set>
                                      <p:cBhvr>
                                        <p:cTn id="12" dur="1" fill="hold">
                                          <p:stCondLst>
                                            <p:cond delay="499"/>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EAF2-155B-45EA-BF3A-19ABDDEE9BF0}"/>
              </a:ext>
            </a:extLst>
          </p:cNvPr>
          <p:cNvSpPr>
            <a:spLocks noGrp="1"/>
          </p:cNvSpPr>
          <p:nvPr>
            <p:ph type="title"/>
          </p:nvPr>
        </p:nvSpPr>
        <p:spPr/>
        <p:txBody>
          <a:bodyPr/>
          <a:lstStyle/>
          <a:p>
            <a:r>
              <a:rPr lang="en-US"/>
              <a:t>Technical Features</a:t>
            </a:r>
          </a:p>
        </p:txBody>
      </p:sp>
      <p:sp>
        <p:nvSpPr>
          <p:cNvPr id="5" name="Content Placeholder 4">
            <a:extLst>
              <a:ext uri="{FF2B5EF4-FFF2-40B4-BE49-F238E27FC236}">
                <a16:creationId xmlns:a16="http://schemas.microsoft.com/office/drawing/2014/main" id="{FABE0022-A1DE-4CD6-8639-898CF19F13A1}"/>
              </a:ext>
            </a:extLst>
          </p:cNvPr>
          <p:cNvSpPr>
            <a:spLocks noGrp="1"/>
          </p:cNvSpPr>
          <p:nvPr>
            <p:ph sz="half" idx="1"/>
          </p:nvPr>
        </p:nvSpPr>
        <p:spPr/>
        <p:txBody>
          <a:bodyPr/>
          <a:lstStyle/>
          <a:p>
            <a:pPr marL="285750" indent="-285750">
              <a:buFont typeface="Arial" panose="020B0604020202020204" pitchFamily="34" charset="0"/>
              <a:buChar char="•"/>
            </a:pPr>
            <a:r>
              <a:rPr lang="en-US" sz="2800" dirty="0"/>
              <a:t>No Installer</a:t>
            </a:r>
          </a:p>
          <a:p>
            <a:pPr marL="285750" indent="-285750">
              <a:buFont typeface="Arial" panose="020B0604020202020204" pitchFamily="34" charset="0"/>
              <a:buChar char="•"/>
            </a:pPr>
            <a:r>
              <a:rPr lang="en-US" sz="2800" dirty="0"/>
              <a:t>Hosted in IIS</a:t>
            </a:r>
          </a:p>
          <a:p>
            <a:pPr marL="285750" indent="-285750">
              <a:buFont typeface="Arial" panose="020B0604020202020204" pitchFamily="34" charset="0"/>
              <a:buChar char="•"/>
            </a:pPr>
            <a:r>
              <a:rPr lang="en-US" sz="2800" dirty="0"/>
              <a:t>Batch Server is stand-alone</a:t>
            </a:r>
          </a:p>
          <a:p>
            <a:pPr marL="285750" indent="-285750">
              <a:buFont typeface="Arial" panose="020B0604020202020204" pitchFamily="34" charset="0"/>
              <a:buChar char="•"/>
            </a:pPr>
            <a:r>
              <a:rPr lang="en-US" sz="2800" dirty="0"/>
              <a:t>Deploy Binaries only</a:t>
            </a:r>
          </a:p>
          <a:p>
            <a:pPr marL="285750" indent="-285750">
              <a:buFont typeface="Arial" panose="020B0604020202020204" pitchFamily="34" charset="0"/>
              <a:buChar char="•"/>
            </a:pPr>
            <a:r>
              <a:rPr lang="en-US" sz="2800" dirty="0"/>
              <a:t>All deployments are through LCS</a:t>
            </a:r>
          </a:p>
          <a:p>
            <a:pPr marL="285750" indent="-285750">
              <a:buFont typeface="Arial" panose="020B0604020202020204" pitchFamily="34" charset="0"/>
              <a:buChar char="•"/>
            </a:pPr>
            <a:r>
              <a:rPr lang="en-US" sz="2800" dirty="0"/>
              <a:t>Life Cycle </a:t>
            </a:r>
            <a:r>
              <a:rPr lang="en-US" dirty="0"/>
              <a:t>Services</a:t>
            </a:r>
          </a:p>
          <a:p>
            <a:pPr marL="285750" indent="-285750">
              <a:buFont typeface="Arial" panose="020B0604020202020204" pitchFamily="34" charset="0"/>
              <a:buChar char="•"/>
            </a:pPr>
            <a:r>
              <a:rPr lang="en-US" sz="2800" dirty="0"/>
              <a:t>Cloud and on prem </a:t>
            </a:r>
            <a:r>
              <a:rPr lang="en-US" dirty="0"/>
              <a:t>versions</a:t>
            </a:r>
            <a:endParaRPr lang="en-US" sz="2800" dirty="0"/>
          </a:p>
          <a:p>
            <a:endParaRPr lang="en-US" dirty="0"/>
          </a:p>
        </p:txBody>
      </p:sp>
      <p:pic>
        <p:nvPicPr>
          <p:cNvPr id="7" name="Picture 2">
            <a:extLst>
              <a:ext uri="{FF2B5EF4-FFF2-40B4-BE49-F238E27FC236}">
                <a16:creationId xmlns:a16="http://schemas.microsoft.com/office/drawing/2014/main" id="{1072C324-F9F7-448E-A448-657EACF6A18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3101"/>
            <a:ext cx="5181600" cy="3416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80096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072C324-F9F7-448E-A448-657EACF6A18D}"/>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1544297" y="-96362"/>
            <a:ext cx="9465080" cy="62411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17237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520EF1-244D-4450-BE25-75B7A56CDAE7}"/>
              </a:ext>
            </a:extLst>
          </p:cNvPr>
          <p:cNvSpPr>
            <a:spLocks noGrp="1"/>
          </p:cNvSpPr>
          <p:nvPr>
            <p:ph idx="1"/>
          </p:nvPr>
        </p:nvSpPr>
        <p:spPr/>
        <p:txBody>
          <a:bodyPr/>
          <a:lstStyle/>
          <a:p>
            <a:r>
              <a:rPr lang="en-US" dirty="0"/>
              <a:t>Gift Card Give Away!</a:t>
            </a:r>
          </a:p>
          <a:p>
            <a:pPr lvl="1"/>
            <a:endParaRPr lang="en-US" dirty="0"/>
          </a:p>
        </p:txBody>
      </p:sp>
      <p:sp>
        <p:nvSpPr>
          <p:cNvPr id="3" name="Title 2">
            <a:extLst>
              <a:ext uri="{FF2B5EF4-FFF2-40B4-BE49-F238E27FC236}">
                <a16:creationId xmlns:a16="http://schemas.microsoft.com/office/drawing/2014/main" id="{BAE284BA-DA44-4845-A4F3-B037977AEDE0}"/>
              </a:ext>
            </a:extLst>
          </p:cNvPr>
          <p:cNvSpPr>
            <a:spLocks noGrp="1"/>
          </p:cNvSpPr>
          <p:nvPr>
            <p:ph type="title"/>
          </p:nvPr>
        </p:nvSpPr>
        <p:spPr/>
        <p:txBody>
          <a:bodyPr/>
          <a:lstStyle/>
          <a:p>
            <a:r>
              <a:rPr lang="en-US" dirty="0"/>
              <a:t>Free Stuff</a:t>
            </a:r>
          </a:p>
        </p:txBody>
      </p:sp>
      <p:pic>
        <p:nvPicPr>
          <p:cNvPr id="6146" name="Picture 2" descr="Jim Carrey Limo - Did someone say free stuff?">
            <a:extLst>
              <a:ext uri="{FF2B5EF4-FFF2-40B4-BE49-F238E27FC236}">
                <a16:creationId xmlns:a16="http://schemas.microsoft.com/office/drawing/2014/main" id="{CD4BFE49-0574-4028-8054-778E015BD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163" y="2570040"/>
            <a:ext cx="4355674" cy="32299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ustDataLst>
      <p:tags r:id="rId1"/>
    </p:custDataLst>
    <p:extLst>
      <p:ext uri="{BB962C8B-B14F-4D97-AF65-F5344CB8AC3E}">
        <p14:creationId xmlns:p14="http://schemas.microsoft.com/office/powerpoint/2010/main" val="2283437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EAF2-155B-45EA-BF3A-19ABDDEE9BF0}"/>
              </a:ext>
            </a:extLst>
          </p:cNvPr>
          <p:cNvSpPr>
            <a:spLocks noGrp="1"/>
          </p:cNvSpPr>
          <p:nvPr>
            <p:ph type="title"/>
          </p:nvPr>
        </p:nvSpPr>
        <p:spPr/>
        <p:txBody>
          <a:bodyPr/>
          <a:lstStyle/>
          <a:p>
            <a:r>
              <a:rPr lang="en-US"/>
              <a:t>Technical Features</a:t>
            </a:r>
          </a:p>
        </p:txBody>
      </p:sp>
      <p:sp>
        <p:nvSpPr>
          <p:cNvPr id="5" name="Content Placeholder 4">
            <a:extLst>
              <a:ext uri="{FF2B5EF4-FFF2-40B4-BE49-F238E27FC236}">
                <a16:creationId xmlns:a16="http://schemas.microsoft.com/office/drawing/2014/main" id="{FABE0022-A1DE-4CD6-8639-898CF19F13A1}"/>
              </a:ext>
            </a:extLst>
          </p:cNvPr>
          <p:cNvSpPr>
            <a:spLocks noGrp="1"/>
          </p:cNvSpPr>
          <p:nvPr>
            <p:ph sz="half" idx="1"/>
          </p:nvPr>
        </p:nvSpPr>
        <p:spPr/>
        <p:txBody>
          <a:bodyPr/>
          <a:lstStyle/>
          <a:p>
            <a:pPr marL="285750" indent="-285750">
              <a:buFont typeface="Arial" panose="020B0604020202020204" pitchFamily="34" charset="0"/>
              <a:buChar char="•"/>
            </a:pPr>
            <a:r>
              <a:rPr lang="en-US" sz="2800" dirty="0"/>
              <a:t>No Installer</a:t>
            </a:r>
          </a:p>
          <a:p>
            <a:pPr marL="285750" indent="-285750">
              <a:buFont typeface="Arial" panose="020B0604020202020204" pitchFamily="34" charset="0"/>
              <a:buChar char="•"/>
            </a:pPr>
            <a:r>
              <a:rPr lang="en-US" sz="2800" dirty="0"/>
              <a:t>Hosted in IIS</a:t>
            </a:r>
          </a:p>
          <a:p>
            <a:pPr marL="285750" indent="-285750">
              <a:buFont typeface="Arial" panose="020B0604020202020204" pitchFamily="34" charset="0"/>
              <a:buChar char="•"/>
            </a:pPr>
            <a:r>
              <a:rPr lang="en-US" sz="2800" dirty="0"/>
              <a:t>Batch Server is stand-alone</a:t>
            </a:r>
          </a:p>
          <a:p>
            <a:pPr marL="285750" indent="-285750">
              <a:buFont typeface="Arial" panose="020B0604020202020204" pitchFamily="34" charset="0"/>
              <a:buChar char="•"/>
            </a:pPr>
            <a:r>
              <a:rPr lang="en-US" sz="2800" dirty="0"/>
              <a:t>Deploy Binaries only</a:t>
            </a:r>
          </a:p>
          <a:p>
            <a:pPr marL="285750" indent="-285750">
              <a:buFont typeface="Arial" panose="020B0604020202020204" pitchFamily="34" charset="0"/>
              <a:buChar char="•"/>
            </a:pPr>
            <a:r>
              <a:rPr lang="en-US" sz="2800" dirty="0"/>
              <a:t>All deployments are through LCS</a:t>
            </a:r>
          </a:p>
          <a:p>
            <a:pPr marL="285750" indent="-285750">
              <a:buFont typeface="Arial" panose="020B0604020202020204" pitchFamily="34" charset="0"/>
              <a:buChar char="•"/>
            </a:pPr>
            <a:r>
              <a:rPr lang="en-US" sz="2800" dirty="0"/>
              <a:t>Life Cycle </a:t>
            </a:r>
            <a:r>
              <a:rPr lang="en-US" dirty="0"/>
              <a:t>Services</a:t>
            </a:r>
          </a:p>
          <a:p>
            <a:pPr marL="285750" indent="-285750">
              <a:buFont typeface="Arial" panose="020B0604020202020204" pitchFamily="34" charset="0"/>
              <a:buChar char="•"/>
            </a:pPr>
            <a:r>
              <a:rPr lang="en-US" sz="2800" dirty="0"/>
              <a:t>Cloud and on prem </a:t>
            </a:r>
            <a:r>
              <a:rPr lang="en-US" dirty="0"/>
              <a:t>versions</a:t>
            </a:r>
            <a:endParaRPr lang="en-US" sz="2800" dirty="0"/>
          </a:p>
          <a:p>
            <a:endParaRPr lang="en-US" dirty="0"/>
          </a:p>
        </p:txBody>
      </p:sp>
      <p:pic>
        <p:nvPicPr>
          <p:cNvPr id="7" name="Picture 2">
            <a:extLst>
              <a:ext uri="{FF2B5EF4-FFF2-40B4-BE49-F238E27FC236}">
                <a16:creationId xmlns:a16="http://schemas.microsoft.com/office/drawing/2014/main" id="{1072C324-F9F7-448E-A448-657EACF6A18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93101"/>
            <a:ext cx="5181600" cy="3416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46715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 on document with pen">
            <a:extLst>
              <a:ext uri="{FF2B5EF4-FFF2-40B4-BE49-F238E27FC236}">
                <a16:creationId xmlns:a16="http://schemas.microsoft.com/office/drawing/2014/main" id="{7E52611C-9A98-4530-B5F7-B77112CFF094}"/>
              </a:ext>
            </a:extLst>
          </p:cNvPr>
          <p:cNvPicPr>
            <a:picLocks noGrp="1" noChangeAspect="1"/>
          </p:cNvPicPr>
          <p:nvPr>
            <p:ph sz="half" idx="2"/>
          </p:nvPr>
        </p:nvPicPr>
        <p:blipFill rotWithShape="1">
          <a:blip r:embed="rId4">
            <a:alphaModFix amt="40000"/>
            <a:extLst>
              <a:ext uri="{28A0092B-C50C-407E-A947-70E740481C1C}">
                <a14:useLocalDpi xmlns:a14="http://schemas.microsoft.com/office/drawing/2010/main" val="0"/>
              </a:ext>
            </a:extLst>
          </a:blip>
          <a:srcRect t="1415" b="14315"/>
          <a:stretch/>
        </p:blipFill>
        <p:spPr>
          <a:xfrm>
            <a:off x="20" y="10"/>
            <a:ext cx="12191980" cy="6857990"/>
          </a:xfrm>
          <a:prstGeom prst="rect">
            <a:avLst/>
          </a:prstGeom>
        </p:spPr>
      </p:pic>
      <p:sp>
        <p:nvSpPr>
          <p:cNvPr id="2" name="Title 1">
            <a:extLst>
              <a:ext uri="{FF2B5EF4-FFF2-40B4-BE49-F238E27FC236}">
                <a16:creationId xmlns:a16="http://schemas.microsoft.com/office/drawing/2014/main" id="{8C85275D-2535-40F1-9734-AF2FA88283DD}"/>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solidFill>
                  <a:schemeClr val="tx1"/>
                </a:solidFill>
                <a:latin typeface="+mj-lt"/>
                <a:cs typeface="+mj-cs"/>
              </a:rPr>
              <a:t>Pre-work/Homework</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4ADAC65-DA03-424B-9583-DE58A8341745}"/>
              </a:ext>
            </a:extLst>
          </p:cNvPr>
          <p:cNvSpPr>
            <a:spLocks noGrp="1"/>
          </p:cNvSpPr>
          <p:nvPr>
            <p:ph sz="half" idx="1"/>
          </p:nvPr>
        </p:nvSpPr>
        <p:spPr>
          <a:xfrm>
            <a:off x="841248" y="3502152"/>
            <a:ext cx="10506456" cy="2670048"/>
          </a:xfrm>
        </p:spPr>
        <p:txBody>
          <a:bodyPr vert="horz" lIns="91440" tIns="45720" rIns="91440" bIns="45720" rtlCol="0">
            <a:normAutofit/>
          </a:bodyPr>
          <a:lstStyle/>
          <a:p>
            <a:r>
              <a:rPr lang="en-US" sz="2000" dirty="0">
                <a:solidFill>
                  <a:schemeClr val="tx1"/>
                </a:solidFill>
                <a:latin typeface="+mn-lt"/>
                <a:ea typeface="+mn-ea"/>
                <a:cs typeface="+mn-cs"/>
              </a:rPr>
              <a:t>Clean up your data!</a:t>
            </a:r>
          </a:p>
          <a:p>
            <a:pPr lvl="1"/>
            <a:r>
              <a:rPr lang="en-US" sz="2000" dirty="0">
                <a:solidFill>
                  <a:schemeClr val="tx1"/>
                </a:solidFill>
                <a:latin typeface="+mn-lt"/>
                <a:ea typeface="+mn-ea"/>
                <a:cs typeface="+mn-cs"/>
              </a:rPr>
              <a:t>Look at mapping</a:t>
            </a:r>
          </a:p>
          <a:p>
            <a:pPr lvl="1"/>
            <a:r>
              <a:rPr lang="en-US" sz="2000" dirty="0">
                <a:solidFill>
                  <a:schemeClr val="tx1"/>
                </a:solidFill>
                <a:latin typeface="+mn-lt"/>
                <a:ea typeface="+mn-ea"/>
                <a:cs typeface="+mn-cs"/>
              </a:rPr>
              <a:t>Is your data transferrable?</a:t>
            </a:r>
          </a:p>
          <a:p>
            <a:r>
              <a:rPr lang="en-US" sz="2000" dirty="0">
                <a:solidFill>
                  <a:schemeClr val="tx1"/>
                </a:solidFill>
                <a:latin typeface="+mn-lt"/>
                <a:ea typeface="+mn-ea"/>
                <a:cs typeface="+mn-cs"/>
              </a:rPr>
              <a:t>If there is a process you hate, </a:t>
            </a:r>
            <a:r>
              <a:rPr lang="en-US" sz="2000" u="sng" dirty="0">
                <a:solidFill>
                  <a:schemeClr val="tx1"/>
                </a:solidFill>
                <a:latin typeface="+mn-lt"/>
                <a:ea typeface="+mn-ea"/>
                <a:cs typeface="+mn-cs"/>
              </a:rPr>
              <a:t>NOW</a:t>
            </a:r>
            <a:r>
              <a:rPr lang="en-US" sz="2000" dirty="0">
                <a:solidFill>
                  <a:schemeClr val="tx1"/>
                </a:solidFill>
                <a:latin typeface="+mn-lt"/>
                <a:ea typeface="+mn-ea"/>
                <a:cs typeface="+mn-cs"/>
              </a:rPr>
              <a:t> is the time to consider changing it.</a:t>
            </a:r>
          </a:p>
          <a:p>
            <a:r>
              <a:rPr lang="en-US" sz="2000" dirty="0">
                <a:solidFill>
                  <a:schemeClr val="tx1"/>
                </a:solidFill>
                <a:latin typeface="+mn-lt"/>
                <a:ea typeface="+mn-ea"/>
                <a:cs typeface="+mn-cs"/>
              </a:rPr>
              <a:t>Review your customizations</a:t>
            </a:r>
          </a:p>
          <a:p>
            <a:pPr lvl="1"/>
            <a:r>
              <a:rPr lang="en-US" sz="2000" dirty="0">
                <a:solidFill>
                  <a:schemeClr val="tx1"/>
                </a:solidFill>
                <a:latin typeface="+mn-lt"/>
                <a:ea typeface="+mn-ea"/>
                <a:cs typeface="+mn-cs"/>
              </a:rPr>
              <a:t>Are they needed?</a:t>
            </a:r>
          </a:p>
          <a:p>
            <a:pPr lvl="1"/>
            <a:r>
              <a:rPr lang="en-US" sz="2000" dirty="0">
                <a:solidFill>
                  <a:schemeClr val="tx1"/>
                </a:solidFill>
                <a:latin typeface="+mn-lt"/>
                <a:ea typeface="+mn-ea"/>
                <a:cs typeface="+mn-cs"/>
              </a:rPr>
              <a:t>Is there something that is now available OOTB to meet this need? </a:t>
            </a:r>
          </a:p>
          <a:p>
            <a:endParaRPr lang="en-US" sz="2000" dirty="0">
              <a:solidFill>
                <a:schemeClr val="tx1"/>
              </a:solidFill>
              <a:latin typeface="+mn-lt"/>
              <a:ea typeface="+mn-ea"/>
              <a:cs typeface="+mn-cs"/>
            </a:endParaRPr>
          </a:p>
        </p:txBody>
      </p:sp>
    </p:spTree>
    <p:custDataLst>
      <p:tags r:id="rId1"/>
    </p:custDataLst>
    <p:extLst>
      <p:ext uri="{BB962C8B-B14F-4D97-AF65-F5344CB8AC3E}">
        <p14:creationId xmlns:p14="http://schemas.microsoft.com/office/powerpoint/2010/main" val="408796202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6">
            <a:extLst>
              <a:ext uri="{FF2B5EF4-FFF2-40B4-BE49-F238E27FC236}">
                <a16:creationId xmlns:a16="http://schemas.microsoft.com/office/drawing/2014/main" id="{92B25E92-B4A6-4F06-BE39-0B9DE959B34F}"/>
              </a:ext>
            </a:extLst>
          </p:cNvPr>
          <p:cNvSpPr>
            <a:spLocks noGrp="1"/>
          </p:cNvSpPr>
          <p:nvPr>
            <p:ph type="sldNum" sz="quarter" idx="12"/>
          </p:nvPr>
        </p:nvSpPr>
        <p:spPr>
          <a:prstGeom prst="rect">
            <a:avLst/>
          </a:prstGeom>
        </p:spPr>
        <p:txBody>
          <a:bodyPr/>
          <a:lstStyle/>
          <a:p>
            <a:fld id="{590403FA-560B-4B1E-8707-5C73BEE2BB8C}" type="slidenum">
              <a:rPr lang="en-US" smtClean="0"/>
              <a:t>32</a:t>
            </a:fld>
            <a:endParaRPr lang="en-US"/>
          </a:p>
        </p:txBody>
      </p:sp>
      <p:sp>
        <p:nvSpPr>
          <p:cNvPr id="2" name="Title 1">
            <a:extLst>
              <a:ext uri="{FF2B5EF4-FFF2-40B4-BE49-F238E27FC236}">
                <a16:creationId xmlns:a16="http://schemas.microsoft.com/office/drawing/2014/main" id="{061D24AD-FFC7-4B38-B6FB-82977F2484A5}"/>
              </a:ext>
            </a:extLst>
          </p:cNvPr>
          <p:cNvSpPr>
            <a:spLocks noGrp="1"/>
          </p:cNvSpPr>
          <p:nvPr>
            <p:ph type="title"/>
          </p:nvPr>
        </p:nvSpPr>
        <p:spPr/>
        <p:txBody>
          <a:bodyPr/>
          <a:lstStyle/>
          <a:p>
            <a:r>
              <a:rPr lang="en-US"/>
              <a:t>Questions?</a:t>
            </a:r>
          </a:p>
        </p:txBody>
      </p:sp>
    </p:spTree>
    <p:custDataLst>
      <p:tags r:id="rId1"/>
    </p:custDataLst>
    <p:extLst>
      <p:ext uri="{BB962C8B-B14F-4D97-AF65-F5344CB8AC3E}">
        <p14:creationId xmlns:p14="http://schemas.microsoft.com/office/powerpoint/2010/main" val="617643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a:xfrm>
            <a:off x="838200" y="301658"/>
            <a:ext cx="10515600" cy="5875305"/>
          </a:xfrm>
        </p:spPr>
        <p:txBody>
          <a:bodyPr>
            <a:normAutofit fontScale="92500" lnSpcReduction="20000"/>
          </a:bodyPr>
          <a:lstStyle/>
          <a:p>
            <a:r>
              <a:rPr lang="en-US" dirty="0"/>
              <a:t>Dynamics 365: Let’s talk Upgrade Rollout Approach (AX 2012 Upgrade Series: Part 6) – Tuesday @ 2:00 </a:t>
            </a:r>
          </a:p>
          <a:p>
            <a:r>
              <a:rPr lang="en-US" dirty="0"/>
              <a:t>Dynamics 365 F&amp;O Licensing, Upgrades, Costs and More (Part 2) – Tuesday @ 3:00</a:t>
            </a:r>
          </a:p>
          <a:p>
            <a:r>
              <a:rPr lang="en-US" dirty="0"/>
              <a:t>Retail and Warehousing: The Biggest Areas for Change in Dynamics 365 F&amp;O (AX 2012 Upgrade Series: Part 3) – Wednesday @ 9:30</a:t>
            </a:r>
          </a:p>
          <a:p>
            <a:r>
              <a:rPr lang="en-US" dirty="0"/>
              <a:t>AX Sucks. Let’s talk Upgrades (AX 2012 Upgrade Series: Part 1)– Wednesday @ 10:30</a:t>
            </a:r>
          </a:p>
          <a:p>
            <a:r>
              <a:rPr lang="en-US" dirty="0"/>
              <a:t>An AX2012 Upgrade Journey - Wednesday @ 11:30</a:t>
            </a:r>
          </a:p>
          <a:p>
            <a:r>
              <a:rPr lang="en-US" dirty="0"/>
              <a:t>Dynamics 365 F&amp;O Business Events From End to Start to End – Wednesday @ 1:40</a:t>
            </a:r>
          </a:p>
          <a:p>
            <a:r>
              <a:rPr lang="en-US" dirty="0"/>
              <a:t>Dynamics 365 F&amp;O Upgrade Tech Talk: Code, Customizations, Extension and Power Platform (AX 2012 Upgrade Series: Part 5) – Thursday @ 10:00</a:t>
            </a:r>
          </a:p>
          <a:p>
            <a:r>
              <a:rPr lang="en-US" dirty="0"/>
              <a:t>How To Get The Most Out of Your Upgrade (AX 2012 Upgrade Series: Part 2) – Thursday @ 1:10</a:t>
            </a:r>
          </a:p>
          <a:p>
            <a:endParaRPr lang="en-US" dirty="0"/>
          </a:p>
          <a:p>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174663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AFF5-F1A3-46C4-B749-9385231FA531}"/>
              </a:ext>
            </a:extLst>
          </p:cNvPr>
          <p:cNvSpPr>
            <a:spLocks noGrp="1"/>
          </p:cNvSpPr>
          <p:nvPr>
            <p:ph type="title"/>
          </p:nvPr>
        </p:nvSpPr>
        <p:spPr/>
        <p:txBody>
          <a:bodyPr/>
          <a:lstStyle/>
          <a:p>
            <a:r>
              <a:rPr lang="en-US" dirty="0"/>
              <a:t>Kelly’s Other Presentations</a:t>
            </a:r>
          </a:p>
        </p:txBody>
      </p:sp>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p:txBody>
          <a:bodyPr>
            <a:normAutofit/>
          </a:bodyPr>
          <a:lstStyle/>
          <a:p>
            <a:r>
              <a:rPr lang="en-US" dirty="0"/>
              <a:t>Commerce 101 – Tuesday @ 1:00 pm</a:t>
            </a:r>
          </a:p>
          <a:p>
            <a:r>
              <a:rPr lang="en-US" dirty="0"/>
              <a:t>AR Tips and Tricks – Tuesday @ 2:00 pm</a:t>
            </a:r>
          </a:p>
          <a:p>
            <a:r>
              <a:rPr lang="en-US" dirty="0"/>
              <a:t>How to get the Most Out of Your Upgrade (AX 2012 Upgrade Series: Part 2) – Thursday @ 1:10 pm</a:t>
            </a:r>
          </a:p>
          <a:p>
            <a:r>
              <a:rPr lang="en-US" dirty="0"/>
              <a:t>Asset Management vs Field Service – Thursday @ 2:10 pm</a:t>
            </a:r>
          </a:p>
          <a:p>
            <a:pPr marL="0" indent="0">
              <a:buNone/>
            </a:pPr>
            <a:endParaRPr lang="en-US" dirty="0"/>
          </a:p>
        </p:txBody>
      </p:sp>
    </p:spTree>
    <p:custDataLst>
      <p:tags r:id="rId1"/>
    </p:custDataLst>
    <p:extLst>
      <p:ext uri="{BB962C8B-B14F-4D97-AF65-F5344CB8AC3E}">
        <p14:creationId xmlns:p14="http://schemas.microsoft.com/office/powerpoint/2010/main" val="2053788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AFF5-F1A3-46C4-B749-9385231FA531}"/>
              </a:ext>
            </a:extLst>
          </p:cNvPr>
          <p:cNvSpPr>
            <a:spLocks noGrp="1"/>
          </p:cNvSpPr>
          <p:nvPr>
            <p:ph type="title"/>
          </p:nvPr>
        </p:nvSpPr>
        <p:spPr/>
        <p:txBody>
          <a:bodyPr/>
          <a:lstStyle/>
          <a:p>
            <a:r>
              <a:rPr lang="en-US" dirty="0"/>
              <a:t>Nathan’s Other Presentations</a:t>
            </a:r>
          </a:p>
        </p:txBody>
      </p:sp>
      <p:sp>
        <p:nvSpPr>
          <p:cNvPr id="3" name="Content Placeholder 2">
            <a:extLst>
              <a:ext uri="{FF2B5EF4-FFF2-40B4-BE49-F238E27FC236}">
                <a16:creationId xmlns:a16="http://schemas.microsoft.com/office/drawing/2014/main" id="{AC5A4986-382C-4283-AAA0-73B0FFB2A187}"/>
              </a:ext>
            </a:extLst>
          </p:cNvPr>
          <p:cNvSpPr>
            <a:spLocks noGrp="1"/>
          </p:cNvSpPr>
          <p:nvPr>
            <p:ph idx="1"/>
          </p:nvPr>
        </p:nvSpPr>
        <p:spPr/>
        <p:txBody>
          <a:bodyPr>
            <a:normAutofit/>
          </a:bodyPr>
          <a:lstStyle/>
          <a:p>
            <a:r>
              <a:rPr lang="en-US" dirty="0"/>
              <a:t>Dynamics 365 F&amp;O Business Events From End to Start to End – Wednesday @ 1:40</a:t>
            </a:r>
          </a:p>
          <a:p>
            <a:r>
              <a:rPr lang="pl-PL" dirty="0"/>
              <a:t>Dynamics 365 F&amp;O OData From Zero To Hero</a:t>
            </a:r>
            <a:r>
              <a:rPr lang="en-US" dirty="0"/>
              <a:t> – Thursday @ 9:00</a:t>
            </a:r>
          </a:p>
          <a:p>
            <a:r>
              <a:rPr lang="en-US" dirty="0"/>
              <a:t>F&amp;O Integration Roundup - Thursday @ 11:00</a:t>
            </a:r>
          </a:p>
          <a:p>
            <a:r>
              <a:rPr lang="en-US" dirty="0"/>
              <a:t>X++ Development Tips and Tricks plus D365FO.Tools! – Thursday @ 2:10</a:t>
            </a:r>
          </a:p>
          <a:p>
            <a:pPr marL="0" indent="0">
              <a:buNone/>
            </a:pPr>
            <a:endParaRPr lang="en-US" dirty="0"/>
          </a:p>
        </p:txBody>
      </p:sp>
    </p:spTree>
    <p:custDataLst>
      <p:tags r:id="rId1"/>
    </p:custDataLst>
    <p:extLst>
      <p:ext uri="{BB962C8B-B14F-4D97-AF65-F5344CB8AC3E}">
        <p14:creationId xmlns:p14="http://schemas.microsoft.com/office/powerpoint/2010/main" val="3970317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32B0-C6AD-4EAD-B2E4-1A850F732A61}"/>
              </a:ext>
            </a:extLst>
          </p:cNvPr>
          <p:cNvSpPr>
            <a:spLocks noGrp="1"/>
          </p:cNvSpPr>
          <p:nvPr>
            <p:ph type="title"/>
          </p:nvPr>
        </p:nvSpPr>
        <p:spPr/>
        <p:txBody>
          <a:bodyPr/>
          <a:lstStyle/>
          <a:p>
            <a:r>
              <a:rPr lang="en-US" dirty="0"/>
              <a:t>Give Away!</a:t>
            </a:r>
          </a:p>
        </p:txBody>
      </p:sp>
      <p:sp>
        <p:nvSpPr>
          <p:cNvPr id="3" name="Content Placeholder 2">
            <a:extLst>
              <a:ext uri="{FF2B5EF4-FFF2-40B4-BE49-F238E27FC236}">
                <a16:creationId xmlns:a16="http://schemas.microsoft.com/office/drawing/2014/main" id="{CD7437A0-36EA-48E1-AF1C-F685A3D4990C}"/>
              </a:ext>
            </a:extLst>
          </p:cNvPr>
          <p:cNvSpPr>
            <a:spLocks noGrp="1"/>
          </p:cNvSpPr>
          <p:nvPr>
            <p:ph idx="1"/>
          </p:nvPr>
        </p:nvSpPr>
        <p:spPr/>
        <p:txBody>
          <a:bodyPr/>
          <a:lstStyle/>
          <a:p>
            <a:endParaRPr lang="en-US"/>
          </a:p>
        </p:txBody>
      </p:sp>
    </p:spTree>
    <p:custDataLst>
      <p:tags r:id="rId1"/>
    </p:custDataLst>
    <p:extLst>
      <p:ext uri="{BB962C8B-B14F-4D97-AF65-F5344CB8AC3E}">
        <p14:creationId xmlns:p14="http://schemas.microsoft.com/office/powerpoint/2010/main" val="2835677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5" descr="Icon&#10;&#10;Description automatically generated">
            <a:extLst>
              <a:ext uri="{FF2B5EF4-FFF2-40B4-BE49-F238E27FC236}">
                <a16:creationId xmlns:a16="http://schemas.microsoft.com/office/drawing/2014/main" id="{0E90F019-638F-4A75-B905-07415DADAE1B}"/>
              </a:ext>
            </a:extLst>
          </p:cNvPr>
          <p:cNvPicPr>
            <a:picLocks noChangeAspect="1"/>
          </p:cNvPicPr>
          <p:nvPr/>
        </p:nvPicPr>
        <p:blipFill>
          <a:blip r:embed="rId3"/>
          <a:stretch>
            <a:fillRect/>
          </a:stretch>
        </p:blipFill>
        <p:spPr>
          <a:xfrm>
            <a:off x="1259114" y="2036075"/>
            <a:ext cx="1228272" cy="1171137"/>
          </a:xfrm>
          <a:prstGeom prst="rect">
            <a:avLst/>
          </a:prstGeom>
        </p:spPr>
      </p:pic>
      <p:pic>
        <p:nvPicPr>
          <p:cNvPr id="14" name="Picture 14" descr="Icon&#10;&#10;Description automatically generated">
            <a:extLst>
              <a:ext uri="{FF2B5EF4-FFF2-40B4-BE49-F238E27FC236}">
                <a16:creationId xmlns:a16="http://schemas.microsoft.com/office/drawing/2014/main" id="{7FEFEFDD-4F82-4FC4-82EA-0AB358A03EE0}"/>
              </a:ext>
            </a:extLst>
          </p:cNvPr>
          <p:cNvPicPr>
            <a:picLocks noChangeAspect="1"/>
          </p:cNvPicPr>
          <p:nvPr/>
        </p:nvPicPr>
        <p:blipFill>
          <a:blip r:embed="rId4"/>
          <a:stretch>
            <a:fillRect/>
          </a:stretch>
        </p:blipFill>
        <p:spPr>
          <a:xfrm>
            <a:off x="5531757" y="1952050"/>
            <a:ext cx="1273630" cy="1257543"/>
          </a:xfrm>
          <a:prstGeom prst="rect">
            <a:avLst/>
          </a:prstGeom>
        </p:spPr>
      </p:pic>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a:xfrm>
            <a:off x="402771" y="283482"/>
            <a:ext cx="10515600" cy="1325563"/>
          </a:xfrm>
        </p:spPr>
        <p:txBody>
          <a:bodyPr/>
          <a:lstStyle/>
          <a:p>
            <a:r>
              <a:rPr lang="en-US">
                <a:latin typeface="Poppins"/>
                <a:cs typeface="Poppins"/>
              </a:rPr>
              <a:t>About AVS</a:t>
            </a:r>
            <a:endParaRPr lang="en-US"/>
          </a:p>
        </p:txBody>
      </p:sp>
      <p:sp>
        <p:nvSpPr>
          <p:cNvPr id="3" name="Content Placeholder 2">
            <a:extLst>
              <a:ext uri="{FF2B5EF4-FFF2-40B4-BE49-F238E27FC236}">
                <a16:creationId xmlns:a16="http://schemas.microsoft.com/office/drawing/2014/main" id="{1F0B3AC4-F231-45DD-A420-F921D8FEBEFA}"/>
              </a:ext>
            </a:extLst>
          </p:cNvPr>
          <p:cNvSpPr>
            <a:spLocks noGrp="1"/>
          </p:cNvSpPr>
          <p:nvPr>
            <p:ph sz="half" idx="1"/>
          </p:nvPr>
        </p:nvSpPr>
        <p:spPr>
          <a:xfrm>
            <a:off x="402772" y="3131910"/>
            <a:ext cx="2931886" cy="1085625"/>
          </a:xfrm>
        </p:spPr>
        <p:txBody>
          <a:bodyPr vert="horz" lIns="91440" tIns="45720" rIns="91440" bIns="45720" rtlCol="0" anchor="t">
            <a:normAutofit/>
          </a:bodyPr>
          <a:lstStyle/>
          <a:p>
            <a:pPr marL="0" indent="0" algn="ctr">
              <a:buNone/>
            </a:pPr>
            <a:r>
              <a:rPr lang="en-US">
                <a:latin typeface="Open Sans"/>
                <a:ea typeface="Open Sans"/>
                <a:cs typeface="Open Sans"/>
              </a:rPr>
              <a:t>Founded 2015 | New York</a:t>
            </a:r>
            <a:endParaRPr lang="en-US"/>
          </a:p>
          <a:p>
            <a:pPr marL="0" indent="0" algn="ctr">
              <a:buNone/>
            </a:pPr>
            <a:endParaRPr lang="en-US">
              <a:latin typeface="Open Sans"/>
              <a:ea typeface="Open Sans"/>
              <a:cs typeface="Open Sans"/>
            </a:endParaRPr>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37</a:t>
            </a:fld>
            <a:endParaRPr lang="en-US"/>
          </a:p>
        </p:txBody>
      </p:sp>
      <p:sp>
        <p:nvSpPr>
          <p:cNvPr id="10" name="Content Placeholder 2">
            <a:extLst>
              <a:ext uri="{FF2B5EF4-FFF2-40B4-BE49-F238E27FC236}">
                <a16:creationId xmlns:a16="http://schemas.microsoft.com/office/drawing/2014/main" id="{C38D3B6F-697E-47FC-8542-A96D1DCA948A}"/>
              </a:ext>
            </a:extLst>
          </p:cNvPr>
          <p:cNvSpPr txBox="1">
            <a:spLocks/>
          </p:cNvSpPr>
          <p:nvPr/>
        </p:nvSpPr>
        <p:spPr>
          <a:xfrm>
            <a:off x="4628243" y="3130096"/>
            <a:ext cx="2931886" cy="84069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atin typeface="Open Sans"/>
                <a:ea typeface="Open Sans"/>
                <a:cs typeface="Open Sans"/>
              </a:rPr>
              <a:t>Woman-Owned Business</a:t>
            </a:r>
            <a:endParaRPr lang="en-US"/>
          </a:p>
        </p:txBody>
      </p:sp>
      <p:pic>
        <p:nvPicPr>
          <p:cNvPr id="13" name="Picture 13" descr="Icon&#10;&#10;Description automatically generated">
            <a:extLst>
              <a:ext uri="{FF2B5EF4-FFF2-40B4-BE49-F238E27FC236}">
                <a16:creationId xmlns:a16="http://schemas.microsoft.com/office/drawing/2014/main" id="{1E4D8F70-C0B7-4027-9806-B446054D9225}"/>
              </a:ext>
            </a:extLst>
          </p:cNvPr>
          <p:cNvPicPr>
            <a:picLocks noChangeAspect="1"/>
          </p:cNvPicPr>
          <p:nvPr/>
        </p:nvPicPr>
        <p:blipFill>
          <a:blip r:embed="rId5"/>
          <a:stretch>
            <a:fillRect/>
          </a:stretch>
        </p:blipFill>
        <p:spPr>
          <a:xfrm>
            <a:off x="9396185" y="2035233"/>
            <a:ext cx="1355272" cy="1181894"/>
          </a:xfrm>
          <a:prstGeom prst="rect">
            <a:avLst/>
          </a:prstGeom>
        </p:spPr>
      </p:pic>
      <p:sp>
        <p:nvSpPr>
          <p:cNvPr id="11" name="Content Placeholder 2">
            <a:extLst>
              <a:ext uri="{FF2B5EF4-FFF2-40B4-BE49-F238E27FC236}">
                <a16:creationId xmlns:a16="http://schemas.microsoft.com/office/drawing/2014/main" id="{1BAC88DD-A968-4F83-9617-DA95CC0E384E}"/>
              </a:ext>
            </a:extLst>
          </p:cNvPr>
          <p:cNvSpPr txBox="1">
            <a:spLocks/>
          </p:cNvSpPr>
          <p:nvPr/>
        </p:nvSpPr>
        <p:spPr>
          <a:xfrm>
            <a:off x="8610599" y="3130095"/>
            <a:ext cx="2931886" cy="110376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Open Sans"/>
                <a:ea typeface="Open Sans"/>
                <a:cs typeface="Open Sans"/>
              </a:rPr>
              <a:t>Microsoft Gold Partner |</a:t>
            </a:r>
            <a:endParaRPr lang="en-US" dirty="0"/>
          </a:p>
          <a:p>
            <a:pPr marL="0" indent="0" algn="ctr">
              <a:buNone/>
            </a:pPr>
            <a:r>
              <a:rPr lang="en-US" dirty="0">
                <a:latin typeface="Open Sans"/>
                <a:ea typeface="Open Sans"/>
                <a:cs typeface="Open Sans"/>
              </a:rPr>
              <a:t> Direct CSP </a:t>
            </a:r>
            <a:endParaRPr lang="en-US" dirty="0"/>
          </a:p>
          <a:p>
            <a:pPr marL="0" indent="0">
              <a:buFont typeface="Arial" panose="020B0604020202020204" pitchFamily="34" charset="0"/>
              <a:buNone/>
            </a:pPr>
            <a:endParaRPr lang="en-US">
              <a:latin typeface="Open Sans"/>
              <a:ea typeface="Open Sans"/>
              <a:cs typeface="Open Sans"/>
            </a:endParaRPr>
          </a:p>
        </p:txBody>
      </p:sp>
      <p:pic>
        <p:nvPicPr>
          <p:cNvPr id="19" name="Picture 19">
            <a:extLst>
              <a:ext uri="{FF2B5EF4-FFF2-40B4-BE49-F238E27FC236}">
                <a16:creationId xmlns:a16="http://schemas.microsoft.com/office/drawing/2014/main" id="{D66C9DED-1352-4C0A-9A8F-CD6993E59986}"/>
              </a:ext>
            </a:extLst>
          </p:cNvPr>
          <p:cNvPicPr>
            <a:picLocks noChangeAspect="1"/>
          </p:cNvPicPr>
          <p:nvPr/>
        </p:nvPicPr>
        <p:blipFill>
          <a:blip r:embed="rId6"/>
          <a:stretch>
            <a:fillRect/>
          </a:stretch>
        </p:blipFill>
        <p:spPr>
          <a:xfrm>
            <a:off x="11539990" y="131080"/>
            <a:ext cx="551090" cy="599622"/>
          </a:xfrm>
          <a:prstGeom prst="rect">
            <a:avLst/>
          </a:prstGeom>
        </p:spPr>
      </p:pic>
      <p:sp>
        <p:nvSpPr>
          <p:cNvPr id="4" name="Content Placeholder 2">
            <a:extLst>
              <a:ext uri="{FF2B5EF4-FFF2-40B4-BE49-F238E27FC236}">
                <a16:creationId xmlns:a16="http://schemas.microsoft.com/office/drawing/2014/main" id="{D4C6D219-8CE8-4C33-BAD8-976F0D2B71C8}"/>
              </a:ext>
            </a:extLst>
          </p:cNvPr>
          <p:cNvSpPr txBox="1">
            <a:spLocks/>
          </p:cNvSpPr>
          <p:nvPr/>
        </p:nvSpPr>
        <p:spPr>
          <a:xfrm>
            <a:off x="3521527" y="4599665"/>
            <a:ext cx="5299529" cy="83162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latin typeface="Open Sans"/>
                <a:ea typeface="Open Sans"/>
                <a:cs typeface="Open Sans"/>
              </a:rPr>
              <a:t>New York |Düsseldorf |Bangalore</a:t>
            </a:r>
            <a:endParaRPr lang="en-US" sz="2500" dirty="0"/>
          </a:p>
          <a:p>
            <a:pPr marL="0" indent="0" algn="ctr">
              <a:buNone/>
            </a:pPr>
            <a:r>
              <a:rPr lang="en-US" sz="2500" dirty="0">
                <a:latin typeface="Open Sans"/>
                <a:ea typeface="Open Sans"/>
                <a:cs typeface="Open Sans"/>
              </a:rPr>
              <a:t>Booth #756</a:t>
            </a:r>
          </a:p>
          <a:p>
            <a:pPr marL="0" indent="0">
              <a:buNone/>
            </a:pPr>
            <a:endParaRPr lang="en-US" dirty="0">
              <a:latin typeface="Open Sans"/>
              <a:ea typeface="Open Sans"/>
              <a:cs typeface="Open Sans"/>
            </a:endParaRPr>
          </a:p>
        </p:txBody>
      </p:sp>
    </p:spTree>
    <p:custDataLst>
      <p:tags r:id="rId1"/>
    </p:custDataLst>
    <p:extLst>
      <p:ext uri="{BB962C8B-B14F-4D97-AF65-F5344CB8AC3E}">
        <p14:creationId xmlns:p14="http://schemas.microsoft.com/office/powerpoint/2010/main" val="3475331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normAutofit/>
          </a:bodyPr>
          <a:lstStyle/>
          <a:p>
            <a:r>
              <a:rPr lang="en-US" sz="6000" dirty="0"/>
              <a:t>Please </a:t>
            </a:r>
            <a:r>
              <a:rPr lang="en-US" sz="6000"/>
              <a:t>visit our </a:t>
            </a:r>
            <a:r>
              <a:rPr lang="en-US" sz="6000" dirty="0"/>
              <a:t>booth</a:t>
            </a:r>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38</a:t>
            </a:fld>
            <a:endParaRPr lang="en-US"/>
          </a:p>
        </p:txBody>
      </p:sp>
      <p:sp>
        <p:nvSpPr>
          <p:cNvPr id="7" name="Content Placeholder 2">
            <a:extLst>
              <a:ext uri="{FF2B5EF4-FFF2-40B4-BE49-F238E27FC236}">
                <a16:creationId xmlns:a16="http://schemas.microsoft.com/office/drawing/2014/main" id="{153840C5-8ABD-4B8B-9776-D2B220500E0B}"/>
              </a:ext>
            </a:extLst>
          </p:cNvPr>
          <p:cNvSpPr>
            <a:spLocks noGrp="1"/>
          </p:cNvSpPr>
          <p:nvPr>
            <p:ph sz="half" idx="1"/>
          </p:nvPr>
        </p:nvSpPr>
        <p:spPr>
          <a:xfrm>
            <a:off x="838200" y="1499961"/>
            <a:ext cx="8236969" cy="4351338"/>
          </a:xfrm>
        </p:spPr>
        <p:txBody>
          <a:bodyPr>
            <a:normAutofit/>
          </a:bodyPr>
          <a:lstStyle/>
          <a:p>
            <a:r>
              <a:rPr lang="en-US" dirty="0"/>
              <a:t>enVista booth #700</a:t>
            </a:r>
          </a:p>
          <a:p>
            <a:r>
              <a:rPr lang="en-US" dirty="0"/>
              <a:t>Meet with our experts</a:t>
            </a:r>
          </a:p>
          <a:p>
            <a:r>
              <a:rPr lang="en-US" dirty="0"/>
              <a:t>Learn about industry-leading practices</a:t>
            </a:r>
          </a:p>
          <a:p>
            <a:r>
              <a:rPr lang="en-US" dirty="0"/>
              <a:t>Get the most from your Microsoft investments</a:t>
            </a:r>
          </a:p>
          <a:p>
            <a:r>
              <a:rPr lang="en-US" dirty="0"/>
              <a:t>Register to win a YETI™ cooler</a:t>
            </a:r>
            <a:br>
              <a:rPr lang="en-US" dirty="0"/>
            </a:br>
            <a:endParaRPr lang="en-US" dirty="0"/>
          </a:p>
        </p:txBody>
      </p:sp>
      <p:pic>
        <p:nvPicPr>
          <p:cNvPr id="9" name="Picture 8">
            <a:extLst>
              <a:ext uri="{FF2B5EF4-FFF2-40B4-BE49-F238E27FC236}">
                <a16:creationId xmlns:a16="http://schemas.microsoft.com/office/drawing/2014/main" id="{9E4CBA89-2A85-4AD7-86A7-5A7779639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41761" y="4286086"/>
            <a:ext cx="3108477" cy="1358848"/>
          </a:xfrm>
          <a:prstGeom prst="rect">
            <a:avLst/>
          </a:prstGeom>
        </p:spPr>
      </p:pic>
      <p:sp>
        <p:nvSpPr>
          <p:cNvPr id="11" name="TextBox 10">
            <a:extLst>
              <a:ext uri="{FF2B5EF4-FFF2-40B4-BE49-F238E27FC236}">
                <a16:creationId xmlns:a16="http://schemas.microsoft.com/office/drawing/2014/main" id="{8F873D38-DE1F-4C61-97F5-FDF39CE4D86A}"/>
              </a:ext>
            </a:extLst>
          </p:cNvPr>
          <p:cNvSpPr txBox="1"/>
          <p:nvPr/>
        </p:nvSpPr>
        <p:spPr>
          <a:xfrm>
            <a:off x="9697002" y="5394335"/>
            <a:ext cx="1425390" cy="369332"/>
          </a:xfrm>
          <a:prstGeom prst="rect">
            <a:avLst/>
          </a:prstGeom>
          <a:noFill/>
        </p:spPr>
        <p:txBody>
          <a:bodyPr wrap="none" rtlCol="0">
            <a:spAutoFit/>
          </a:bodyPr>
          <a:lstStyle/>
          <a:p>
            <a:r>
              <a:rPr lang="en-US" dirty="0"/>
              <a:t>Hall C Entry</a:t>
            </a:r>
          </a:p>
        </p:txBody>
      </p:sp>
      <p:sp>
        <p:nvSpPr>
          <p:cNvPr id="12" name="Arrow: Up 11">
            <a:extLst>
              <a:ext uri="{FF2B5EF4-FFF2-40B4-BE49-F238E27FC236}">
                <a16:creationId xmlns:a16="http://schemas.microsoft.com/office/drawing/2014/main" id="{D6B9FBDC-CDB9-4785-99D5-50C9D4BD9EC2}"/>
              </a:ext>
            </a:extLst>
          </p:cNvPr>
          <p:cNvSpPr/>
          <p:nvPr/>
        </p:nvSpPr>
        <p:spPr>
          <a:xfrm>
            <a:off x="10140560" y="4556741"/>
            <a:ext cx="484632" cy="681267"/>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93537E3-49F9-4535-8E59-EE95CFE2BE70}"/>
              </a:ext>
            </a:extLst>
          </p:cNvPr>
          <p:cNvCxnSpPr/>
          <p:nvPr/>
        </p:nvCxnSpPr>
        <p:spPr>
          <a:xfrm>
            <a:off x="8882354" y="4704977"/>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31C3D0-D212-40C1-9791-D15E83B5F037}"/>
              </a:ext>
            </a:extLst>
          </p:cNvPr>
          <p:cNvCxnSpPr/>
          <p:nvPr/>
        </p:nvCxnSpPr>
        <p:spPr>
          <a:xfrm>
            <a:off x="10694575" y="4713068"/>
            <a:ext cx="113968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443C3282-9420-4DA6-A278-64C38E12D7B7}"/>
              </a:ext>
            </a:extLst>
          </p:cNvPr>
          <p:cNvSpPr/>
          <p:nvPr/>
        </p:nvSpPr>
        <p:spPr>
          <a:xfrm>
            <a:off x="10574423" y="3235870"/>
            <a:ext cx="1139681" cy="10199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enVista</a:t>
            </a:r>
          </a:p>
          <a:p>
            <a:pPr algn="ctr"/>
            <a:r>
              <a:rPr lang="en-US" dirty="0"/>
              <a:t>Booth</a:t>
            </a:r>
          </a:p>
        </p:txBody>
      </p:sp>
    </p:spTree>
    <p:custDataLst>
      <p:tags r:id="rId1"/>
    </p:custDataLst>
    <p:extLst>
      <p:ext uri="{BB962C8B-B14F-4D97-AF65-F5344CB8AC3E}">
        <p14:creationId xmlns:p14="http://schemas.microsoft.com/office/powerpoint/2010/main" val="159052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B1FC-D74E-48F8-8B13-43203BCFB690}"/>
              </a:ext>
            </a:extLst>
          </p:cNvPr>
          <p:cNvSpPr>
            <a:spLocks noGrp="1"/>
          </p:cNvSpPr>
          <p:nvPr>
            <p:ph type="ctrTitle"/>
          </p:nvPr>
        </p:nvSpPr>
        <p:spPr>
          <a:xfrm>
            <a:off x="1520072" y="1876357"/>
            <a:ext cx="9144000" cy="742102"/>
          </a:xfrm>
        </p:spPr>
        <p:txBody>
          <a:bodyPr>
            <a:normAutofit fontScale="90000"/>
          </a:bodyPr>
          <a:lstStyle/>
          <a:p>
            <a:r>
              <a:rPr lang="en-US" dirty="0"/>
              <a:t>Survey Code</a:t>
            </a:r>
          </a:p>
        </p:txBody>
      </p:sp>
      <p:pic>
        <p:nvPicPr>
          <p:cNvPr id="5" name="Picture 4" descr="Qr code&#10;&#10;Description automatically generated">
            <a:extLst>
              <a:ext uri="{FF2B5EF4-FFF2-40B4-BE49-F238E27FC236}">
                <a16:creationId xmlns:a16="http://schemas.microsoft.com/office/drawing/2014/main" id="{4C744D20-2240-47BB-96E2-D9DDE6DBA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249" y="2945493"/>
            <a:ext cx="2377646" cy="2385267"/>
          </a:xfrm>
          <a:prstGeom prst="rect">
            <a:avLst/>
          </a:prstGeom>
        </p:spPr>
      </p:pic>
    </p:spTree>
    <p:custDataLst>
      <p:tags r:id="rId1"/>
    </p:custDataLst>
    <p:extLst>
      <p:ext uri="{BB962C8B-B14F-4D97-AF65-F5344CB8AC3E}">
        <p14:creationId xmlns:p14="http://schemas.microsoft.com/office/powerpoint/2010/main" val="1275858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a:t>Kelly Gustafson</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a:xfrm>
            <a:off x="838200" y="1825625"/>
            <a:ext cx="6011984" cy="4351338"/>
          </a:xfrm>
        </p:spPr>
        <p:txBody>
          <a:bodyPr vert="horz" lIns="91440" tIns="45720" rIns="91440" bIns="45720" rtlCol="0" anchor="t">
            <a:normAutofit/>
          </a:bodyPr>
          <a:lstStyle/>
          <a:p>
            <a:r>
              <a:rPr lang="en-US">
                <a:latin typeface="Open Sans"/>
                <a:ea typeface="Open Sans"/>
                <a:cs typeface="Open Sans"/>
              </a:rPr>
              <a:t>Sr. Functional Consultant/Engagement Manager at Alpha Variance Solutions</a:t>
            </a:r>
          </a:p>
          <a:p>
            <a:r>
              <a:rPr lang="en-US">
                <a:latin typeface="Open Sans"/>
                <a:ea typeface="Open Sans"/>
                <a:cs typeface="Open Sans"/>
              </a:rPr>
              <a:t>Microsoft MVP/MCT</a:t>
            </a:r>
          </a:p>
          <a:p>
            <a:r>
              <a:rPr lang="en-US">
                <a:latin typeface="Open Sans"/>
                <a:ea typeface="Open Sans"/>
                <a:cs typeface="Open Sans"/>
                <a:hlinkClick r:id="rId3"/>
              </a:rPr>
              <a:t>Kgustafson@alphavsolutions.com</a:t>
            </a:r>
            <a:endParaRPr lang="en-US"/>
          </a:p>
          <a:p>
            <a:r>
              <a:rPr lang="en-US">
                <a:latin typeface="Open Sans"/>
                <a:ea typeface="Open Sans"/>
                <a:cs typeface="Open Sans"/>
                <a:hlinkClick r:id="rId4"/>
              </a:rPr>
              <a:t>www.d365fandom.com</a:t>
            </a:r>
            <a:endParaRPr lang="en-US"/>
          </a:p>
          <a:p>
            <a:r>
              <a:rPr lang="en-US">
                <a:latin typeface="Open Sans"/>
                <a:ea typeface="Open Sans"/>
                <a:cs typeface="Open Sans"/>
              </a:rPr>
              <a:t>@KellyLappG</a:t>
            </a:r>
            <a:endParaRPr lang="en-US"/>
          </a:p>
        </p:txBody>
      </p:sp>
      <p:pic>
        <p:nvPicPr>
          <p:cNvPr id="2" name="Picture 2">
            <a:extLst>
              <a:ext uri="{FF2B5EF4-FFF2-40B4-BE49-F238E27FC236}">
                <a16:creationId xmlns:a16="http://schemas.microsoft.com/office/drawing/2014/main" id="{8D80F0EC-832D-4BD8-903E-08FF02DEA9B3}"/>
              </a:ext>
            </a:extLst>
          </p:cNvPr>
          <p:cNvPicPr>
            <a:picLocks noGrp="1" noChangeAspect="1"/>
          </p:cNvPicPr>
          <p:nvPr>
            <p:ph sz="half" idx="2"/>
          </p:nvPr>
        </p:nvPicPr>
        <p:blipFill>
          <a:blip r:embed="rId5"/>
          <a:stretch>
            <a:fillRect/>
          </a:stretch>
        </p:blipFill>
        <p:spPr>
          <a:xfrm>
            <a:off x="7498850" y="847148"/>
            <a:ext cx="3099800" cy="5329815"/>
          </a:xfrm>
        </p:spPr>
      </p:pic>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4</a:t>
            </a:fld>
            <a:endParaRPr lang="en-US"/>
          </a:p>
        </p:txBody>
      </p:sp>
    </p:spTree>
    <p:custDataLst>
      <p:tags r:id="rId1"/>
    </p:custDataLst>
    <p:extLst>
      <p:ext uri="{BB962C8B-B14F-4D97-AF65-F5344CB8AC3E}">
        <p14:creationId xmlns:p14="http://schemas.microsoft.com/office/powerpoint/2010/main" val="2021394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a:t>Nathan Clouse</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p:txBody>
          <a:bodyPr/>
          <a:lstStyle/>
          <a:p>
            <a:r>
              <a:rPr lang="en-US" sz="2800">
                <a:solidFill>
                  <a:schemeClr val="tx1"/>
                </a:solidFill>
              </a:rPr>
              <a:t>Technical Architect </a:t>
            </a:r>
            <a:br>
              <a:rPr lang="en-US" sz="2800">
                <a:solidFill>
                  <a:schemeClr val="tx1"/>
                </a:solidFill>
              </a:rPr>
            </a:br>
            <a:r>
              <a:rPr lang="en-US" sz="2800" err="1">
                <a:solidFill>
                  <a:schemeClr val="tx1"/>
                </a:solidFill>
              </a:rPr>
              <a:t>enVista</a:t>
            </a:r>
            <a:r>
              <a:rPr lang="en-US" sz="2800">
                <a:solidFill>
                  <a:schemeClr val="tx1"/>
                </a:solidFill>
              </a:rPr>
              <a:t> Corp.</a:t>
            </a:r>
          </a:p>
          <a:p>
            <a:r>
              <a:rPr lang="en-US" sz="2800">
                <a:solidFill>
                  <a:schemeClr val="tx1"/>
                </a:solidFill>
              </a:rPr>
              <a:t>Microsoft Business Applications MVP</a:t>
            </a:r>
          </a:p>
          <a:p>
            <a:r>
              <a:rPr lang="en-US" sz="2800">
                <a:solidFill>
                  <a:schemeClr val="tx1"/>
                </a:solidFill>
                <a:hlinkClick r:id="rId3"/>
              </a:rPr>
              <a:t>nclouse@envistacorp.com</a:t>
            </a:r>
            <a:endParaRPr lang="en-US" sz="2800">
              <a:solidFill>
                <a:schemeClr val="tx1"/>
              </a:solidFill>
            </a:endParaRPr>
          </a:p>
          <a:p>
            <a:r>
              <a:rPr lang="en-US" sz="2800">
                <a:hlinkClick r:id="rId4"/>
              </a:rPr>
              <a:t>www.atomicax.com</a:t>
            </a:r>
            <a:endParaRPr lang="en-US" sz="2800"/>
          </a:p>
          <a:p>
            <a:r>
              <a:rPr lang="en-US" sz="2800"/>
              <a:t>@NathanClouseAX</a:t>
            </a:r>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5</a:t>
            </a:fld>
            <a:endParaRPr lang="en-US"/>
          </a:p>
        </p:txBody>
      </p:sp>
      <p:pic>
        <p:nvPicPr>
          <p:cNvPr id="9" name="Picture 8">
            <a:extLst>
              <a:ext uri="{FF2B5EF4-FFF2-40B4-BE49-F238E27FC236}">
                <a16:creationId xmlns:a16="http://schemas.microsoft.com/office/drawing/2014/main" id="{F65E8590-14F8-49AD-BBE9-ED82498F8132}"/>
              </a:ext>
            </a:extLst>
          </p:cNvPr>
          <p:cNvPicPr>
            <a:picLocks noChangeAspect="1"/>
          </p:cNvPicPr>
          <p:nvPr/>
        </p:nvPicPr>
        <p:blipFill>
          <a:blip r:embed="rId5"/>
          <a:stretch>
            <a:fillRect/>
          </a:stretch>
        </p:blipFill>
        <p:spPr>
          <a:xfrm>
            <a:off x="7272754" y="1646237"/>
            <a:ext cx="2709446" cy="343814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ustDataLst>
      <p:tags r:id="rId1"/>
    </p:custDataLst>
    <p:extLst>
      <p:ext uri="{BB962C8B-B14F-4D97-AF65-F5344CB8AC3E}">
        <p14:creationId xmlns:p14="http://schemas.microsoft.com/office/powerpoint/2010/main" val="278214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114A-B0BE-4F28-B103-2C8510F41071}"/>
              </a:ext>
            </a:extLst>
          </p:cNvPr>
          <p:cNvSpPr>
            <a:spLocks noGrp="1"/>
          </p:cNvSpPr>
          <p:nvPr>
            <p:ph type="title"/>
          </p:nvPr>
        </p:nvSpPr>
        <p:spPr/>
        <p:txBody>
          <a:bodyPr/>
          <a:lstStyle/>
          <a:p>
            <a:r>
              <a:rPr lang="en-US" dirty="0"/>
              <a:t>What we’ll cover today</a:t>
            </a:r>
          </a:p>
        </p:txBody>
      </p:sp>
      <p:sp>
        <p:nvSpPr>
          <p:cNvPr id="3" name="Content Placeholder 2">
            <a:extLst>
              <a:ext uri="{FF2B5EF4-FFF2-40B4-BE49-F238E27FC236}">
                <a16:creationId xmlns:a16="http://schemas.microsoft.com/office/drawing/2014/main" id="{98866625-C659-43AE-86F5-70F9C9C897F6}"/>
              </a:ext>
            </a:extLst>
          </p:cNvPr>
          <p:cNvSpPr>
            <a:spLocks noGrp="1"/>
          </p:cNvSpPr>
          <p:nvPr>
            <p:ph sz="half" idx="1"/>
          </p:nvPr>
        </p:nvSpPr>
        <p:spPr/>
        <p:txBody>
          <a:bodyPr/>
          <a:lstStyle/>
          <a:p>
            <a:r>
              <a:rPr lang="en-US" dirty="0"/>
              <a:t>Upgrade Paths</a:t>
            </a:r>
          </a:p>
          <a:p>
            <a:r>
              <a:rPr lang="en-US" dirty="0"/>
              <a:t>What’s different in Finance and Operations?</a:t>
            </a:r>
          </a:p>
          <a:p>
            <a:pPr lvl="1"/>
            <a:r>
              <a:rPr lang="en-US" dirty="0"/>
              <a:t>Client</a:t>
            </a:r>
          </a:p>
          <a:p>
            <a:pPr lvl="1"/>
            <a:r>
              <a:rPr lang="en-US" dirty="0"/>
              <a:t>Integration</a:t>
            </a:r>
          </a:p>
          <a:p>
            <a:pPr lvl="1"/>
            <a:r>
              <a:rPr lang="en-US" dirty="0"/>
              <a:t>Excel</a:t>
            </a:r>
          </a:p>
          <a:p>
            <a:pPr lvl="1"/>
            <a:r>
              <a:rPr lang="en-US" dirty="0"/>
              <a:t>Data Management</a:t>
            </a:r>
          </a:p>
          <a:p>
            <a:pPr lvl="1"/>
            <a:r>
              <a:rPr lang="en-US" dirty="0"/>
              <a:t>Functional Features</a:t>
            </a:r>
          </a:p>
          <a:p>
            <a:pPr lvl="1"/>
            <a:r>
              <a:rPr lang="en-US" dirty="0"/>
              <a:t>Technical Features</a:t>
            </a:r>
          </a:p>
          <a:p>
            <a:pPr marL="0" indent="0">
              <a:buNone/>
            </a:pPr>
            <a:endParaRPr lang="en-US" dirty="0"/>
          </a:p>
        </p:txBody>
      </p:sp>
      <p:sp>
        <p:nvSpPr>
          <p:cNvPr id="4" name="Content Placeholder 3">
            <a:extLst>
              <a:ext uri="{FF2B5EF4-FFF2-40B4-BE49-F238E27FC236}">
                <a16:creationId xmlns:a16="http://schemas.microsoft.com/office/drawing/2014/main" id="{4751FF1F-A243-4B90-8922-52E736DFD24E}"/>
              </a:ext>
            </a:extLst>
          </p:cNvPr>
          <p:cNvSpPr>
            <a:spLocks noGrp="1"/>
          </p:cNvSpPr>
          <p:nvPr>
            <p:ph sz="half" idx="2"/>
          </p:nvPr>
        </p:nvSpPr>
        <p:spPr/>
        <p:txBody>
          <a:bodyPr vert="horz" lIns="91440" tIns="45720" rIns="91440" bIns="45720" rtlCol="0" anchor="t">
            <a:normAutofit/>
          </a:bodyPr>
          <a:lstStyle/>
          <a:p>
            <a:r>
              <a:rPr lang="en-US" dirty="0">
                <a:latin typeface="Open Sans"/>
                <a:ea typeface="Open Sans"/>
                <a:cs typeface="Open Sans"/>
              </a:rPr>
              <a:t>Everything outside of F&amp;O</a:t>
            </a:r>
          </a:p>
          <a:p>
            <a:pPr lvl="1"/>
            <a:r>
              <a:rPr lang="en-US" dirty="0">
                <a:latin typeface="Open Sans"/>
                <a:ea typeface="Open Sans"/>
                <a:cs typeface="Open Sans"/>
              </a:rPr>
              <a:t>Customer Engagement (CE)</a:t>
            </a:r>
          </a:p>
          <a:p>
            <a:pPr lvl="1"/>
            <a:r>
              <a:rPr lang="en-US" dirty="0">
                <a:latin typeface="Open Sans"/>
                <a:ea typeface="Open Sans"/>
                <a:cs typeface="Open Sans"/>
              </a:rPr>
              <a:t>Field Service (FS)</a:t>
            </a:r>
          </a:p>
          <a:p>
            <a:pPr lvl="1"/>
            <a:r>
              <a:rPr lang="en-US" dirty="0">
                <a:latin typeface="Open Sans"/>
                <a:ea typeface="Open Sans"/>
                <a:cs typeface="Open Sans"/>
              </a:rPr>
              <a:t>Project Operations (</a:t>
            </a:r>
            <a:r>
              <a:rPr lang="en-US" dirty="0" err="1">
                <a:latin typeface="Open Sans"/>
                <a:ea typeface="Open Sans"/>
                <a:cs typeface="Open Sans"/>
              </a:rPr>
              <a:t>ProjOps</a:t>
            </a:r>
            <a:r>
              <a:rPr lang="en-US" dirty="0">
                <a:latin typeface="Open Sans"/>
                <a:ea typeface="Open Sans"/>
                <a:cs typeface="Open Sans"/>
              </a:rPr>
              <a:t>)</a:t>
            </a:r>
          </a:p>
          <a:p>
            <a:pPr lvl="1"/>
            <a:r>
              <a:rPr lang="en-US" dirty="0"/>
              <a:t>Power Platform</a:t>
            </a:r>
          </a:p>
          <a:p>
            <a:pPr lvl="1"/>
            <a:endParaRPr lang="en-US" dirty="0"/>
          </a:p>
        </p:txBody>
      </p:sp>
    </p:spTree>
    <p:custDataLst>
      <p:tags r:id="rId1"/>
    </p:custDataLst>
    <p:extLst>
      <p:ext uri="{BB962C8B-B14F-4D97-AF65-F5344CB8AC3E}">
        <p14:creationId xmlns:p14="http://schemas.microsoft.com/office/powerpoint/2010/main" val="365666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5C7A-F604-4170-939C-F065D019985E}"/>
              </a:ext>
            </a:extLst>
          </p:cNvPr>
          <p:cNvSpPr>
            <a:spLocks noGrp="1"/>
          </p:cNvSpPr>
          <p:nvPr>
            <p:ph type="title"/>
          </p:nvPr>
        </p:nvSpPr>
        <p:spPr/>
        <p:txBody>
          <a:bodyPr/>
          <a:lstStyle/>
          <a:p>
            <a:r>
              <a:rPr lang="en-US" dirty="0"/>
              <a:t>Upgrades – Why do I need this?</a:t>
            </a:r>
          </a:p>
        </p:txBody>
      </p:sp>
      <p:sp>
        <p:nvSpPr>
          <p:cNvPr id="3" name="Text Placeholder 2">
            <a:extLst>
              <a:ext uri="{FF2B5EF4-FFF2-40B4-BE49-F238E27FC236}">
                <a16:creationId xmlns:a16="http://schemas.microsoft.com/office/drawing/2014/main" id="{23385E72-5927-4B31-9AF4-17DFFCE224D3}"/>
              </a:ext>
            </a:extLst>
          </p:cNvPr>
          <p:cNvSpPr>
            <a:spLocks noGrp="1"/>
          </p:cNvSpPr>
          <p:nvPr>
            <p:ph type="body" idx="1"/>
          </p:nvPr>
        </p:nvSpPr>
        <p:spPr>
          <a:xfrm>
            <a:off x="839788" y="1681162"/>
            <a:ext cx="5157787" cy="583065"/>
          </a:xfrm>
        </p:spPr>
        <p:txBody>
          <a:bodyPr/>
          <a:lstStyle/>
          <a:p>
            <a:pPr algn="ctr"/>
            <a:r>
              <a:rPr lang="en-US" dirty="0"/>
              <a:t>AX 2009</a:t>
            </a:r>
          </a:p>
        </p:txBody>
      </p:sp>
      <p:sp>
        <p:nvSpPr>
          <p:cNvPr id="4" name="Content Placeholder 3">
            <a:extLst>
              <a:ext uri="{FF2B5EF4-FFF2-40B4-BE49-F238E27FC236}">
                <a16:creationId xmlns:a16="http://schemas.microsoft.com/office/drawing/2014/main" id="{FDF6E588-9542-4BF4-A651-4421E5C8B304}"/>
              </a:ext>
            </a:extLst>
          </p:cNvPr>
          <p:cNvSpPr>
            <a:spLocks noGrp="1"/>
          </p:cNvSpPr>
          <p:nvPr>
            <p:ph sz="half" idx="2"/>
          </p:nvPr>
        </p:nvSpPr>
        <p:spPr>
          <a:xfrm>
            <a:off x="839788" y="2264229"/>
            <a:ext cx="5157787" cy="3925434"/>
          </a:xfrm>
        </p:spPr>
        <p:txBody>
          <a:bodyPr>
            <a:normAutofit/>
          </a:bodyPr>
          <a:lstStyle/>
          <a:p>
            <a:r>
              <a:rPr lang="en-US" sz="2000" dirty="0"/>
              <a:t>Mainstream support ended October 9, 2018</a:t>
            </a:r>
          </a:p>
          <a:p>
            <a:r>
              <a:rPr lang="en-US" sz="2000" dirty="0"/>
              <a:t>Extended support ends – April 12, 2022</a:t>
            </a:r>
          </a:p>
          <a:p>
            <a:endParaRPr lang="en-US" dirty="0"/>
          </a:p>
        </p:txBody>
      </p:sp>
      <p:sp>
        <p:nvSpPr>
          <p:cNvPr id="5" name="Text Placeholder 4">
            <a:extLst>
              <a:ext uri="{FF2B5EF4-FFF2-40B4-BE49-F238E27FC236}">
                <a16:creationId xmlns:a16="http://schemas.microsoft.com/office/drawing/2014/main" id="{C2B7E43C-C742-42F7-BE5D-1B9D61C1A4A0}"/>
              </a:ext>
            </a:extLst>
          </p:cNvPr>
          <p:cNvSpPr>
            <a:spLocks noGrp="1"/>
          </p:cNvSpPr>
          <p:nvPr>
            <p:ph type="body" sz="quarter" idx="3"/>
          </p:nvPr>
        </p:nvSpPr>
        <p:spPr>
          <a:xfrm>
            <a:off x="6172200" y="1681163"/>
            <a:ext cx="5183188" cy="583066"/>
          </a:xfrm>
        </p:spPr>
        <p:txBody>
          <a:bodyPr/>
          <a:lstStyle/>
          <a:p>
            <a:pPr algn="ctr"/>
            <a:r>
              <a:rPr lang="en-US" dirty="0"/>
              <a:t>AX 2012</a:t>
            </a:r>
          </a:p>
        </p:txBody>
      </p:sp>
      <p:sp>
        <p:nvSpPr>
          <p:cNvPr id="6" name="Content Placeholder 5">
            <a:extLst>
              <a:ext uri="{FF2B5EF4-FFF2-40B4-BE49-F238E27FC236}">
                <a16:creationId xmlns:a16="http://schemas.microsoft.com/office/drawing/2014/main" id="{7BB774B3-26D8-4A75-BFAD-A5FD4E8636DA}"/>
              </a:ext>
            </a:extLst>
          </p:cNvPr>
          <p:cNvSpPr>
            <a:spLocks noGrp="1"/>
          </p:cNvSpPr>
          <p:nvPr>
            <p:ph sz="quarter" idx="4"/>
          </p:nvPr>
        </p:nvSpPr>
        <p:spPr>
          <a:xfrm>
            <a:off x="6172200" y="2264229"/>
            <a:ext cx="5183188" cy="3925434"/>
          </a:xfrm>
        </p:spPr>
        <p:txBody>
          <a:bodyPr>
            <a:normAutofit/>
          </a:bodyPr>
          <a:lstStyle/>
          <a:p>
            <a:r>
              <a:rPr lang="en-US" sz="2000" dirty="0"/>
              <a:t>AX 2012 RTM &amp; R2 – Mainstream support ended Oct 9, 2018</a:t>
            </a:r>
          </a:p>
          <a:p>
            <a:r>
              <a:rPr lang="en-US" sz="2000" dirty="0"/>
              <a:t>AX 2012 RTM &amp; R2 – Extended support ends April 12, 2022</a:t>
            </a:r>
          </a:p>
          <a:p>
            <a:r>
              <a:rPr lang="en-US" sz="2000" dirty="0"/>
              <a:t>AX 2012 R3 – Mainstream support ends </a:t>
            </a:r>
            <a:r>
              <a:rPr lang="en-US" sz="2000" dirty="0">
                <a:highlight>
                  <a:srgbClr val="FFFF00"/>
                </a:highlight>
              </a:rPr>
              <a:t>October 12, 2021 (YESTERDAY)</a:t>
            </a:r>
          </a:p>
          <a:p>
            <a:r>
              <a:rPr lang="en-US" sz="2000" dirty="0"/>
              <a:t>AX 2012 R3 – Extended support ends January 10, 2023</a:t>
            </a:r>
          </a:p>
        </p:txBody>
      </p:sp>
      <p:sp>
        <p:nvSpPr>
          <p:cNvPr id="7" name="TextBox 6">
            <a:extLst>
              <a:ext uri="{FF2B5EF4-FFF2-40B4-BE49-F238E27FC236}">
                <a16:creationId xmlns:a16="http://schemas.microsoft.com/office/drawing/2014/main" id="{E832D215-D9FD-40CD-85E7-EB9E3A659541}"/>
              </a:ext>
            </a:extLst>
          </p:cNvPr>
          <p:cNvSpPr txBox="1"/>
          <p:nvPr/>
        </p:nvSpPr>
        <p:spPr>
          <a:xfrm>
            <a:off x="500743" y="5410200"/>
            <a:ext cx="11255828" cy="646331"/>
          </a:xfrm>
          <a:prstGeom prst="rect">
            <a:avLst/>
          </a:prstGeom>
          <a:noFill/>
        </p:spPr>
        <p:txBody>
          <a:bodyPr wrap="square" rtlCol="0">
            <a:spAutoFit/>
          </a:bodyPr>
          <a:lstStyle/>
          <a:p>
            <a:r>
              <a:rPr lang="en-US" dirty="0">
                <a:hlinkClick r:id="rId3"/>
              </a:rPr>
              <a:t>End of mainstream support for Microsoft Dynamics AX 2009, Dynamics AX 2012, and Dynamics AX 2012 R2 - Finance &amp; Operations | Dynamics 365 | Microsoft Docs</a:t>
            </a:r>
            <a:endParaRPr lang="en-US" dirty="0"/>
          </a:p>
        </p:txBody>
      </p:sp>
      <p:sp>
        <p:nvSpPr>
          <p:cNvPr id="8" name="TextBox 7">
            <a:extLst>
              <a:ext uri="{FF2B5EF4-FFF2-40B4-BE49-F238E27FC236}">
                <a16:creationId xmlns:a16="http://schemas.microsoft.com/office/drawing/2014/main" id="{FEB0BD9E-EE64-4A57-B373-88E9DE55BDD0}"/>
              </a:ext>
            </a:extLst>
          </p:cNvPr>
          <p:cNvSpPr txBox="1"/>
          <p:nvPr/>
        </p:nvSpPr>
        <p:spPr>
          <a:xfrm>
            <a:off x="500743" y="1387922"/>
            <a:ext cx="10851469" cy="369332"/>
          </a:xfrm>
          <a:prstGeom prst="rect">
            <a:avLst/>
          </a:prstGeom>
          <a:noFill/>
        </p:spPr>
        <p:txBody>
          <a:bodyPr wrap="square" rtlCol="0">
            <a:spAutoFit/>
          </a:bodyPr>
          <a:lstStyle/>
          <a:p>
            <a:pPr algn="ctr"/>
            <a:r>
              <a:rPr lang="en-US" dirty="0"/>
              <a:t>Your system is nearing the end of Microsoft support!</a:t>
            </a:r>
          </a:p>
        </p:txBody>
      </p:sp>
      <p:pic>
        <p:nvPicPr>
          <p:cNvPr id="10" name="Graphic 9" descr="Clock with solid fill">
            <a:extLst>
              <a:ext uri="{FF2B5EF4-FFF2-40B4-BE49-F238E27FC236}">
                <a16:creationId xmlns:a16="http://schemas.microsoft.com/office/drawing/2014/main" id="{87C15623-4CDB-46CA-ACA3-FD00295FD5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71624" y="3595574"/>
            <a:ext cx="1436348" cy="1436348"/>
          </a:xfrm>
          <a:prstGeom prst="rect">
            <a:avLst/>
          </a:prstGeom>
        </p:spPr>
      </p:pic>
    </p:spTree>
    <p:custDataLst>
      <p:tags r:id="rId1"/>
    </p:custDataLst>
    <p:extLst>
      <p:ext uri="{BB962C8B-B14F-4D97-AF65-F5344CB8AC3E}">
        <p14:creationId xmlns:p14="http://schemas.microsoft.com/office/powerpoint/2010/main" val="59521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F0BD4-7633-402C-B79F-E116A39A178F}"/>
              </a:ext>
            </a:extLst>
          </p:cNvPr>
          <p:cNvSpPr>
            <a:spLocks noGrp="1"/>
          </p:cNvSpPr>
          <p:nvPr>
            <p:ph type="title"/>
          </p:nvPr>
        </p:nvSpPr>
        <p:spPr/>
        <p:txBody>
          <a:bodyPr/>
          <a:lstStyle/>
          <a:p>
            <a:r>
              <a:rPr lang="en-US" dirty="0"/>
              <a:t>Upgrades – Where to Start?</a:t>
            </a:r>
          </a:p>
        </p:txBody>
      </p:sp>
      <p:sp>
        <p:nvSpPr>
          <p:cNvPr id="6" name="Content Placeholder 5">
            <a:extLst>
              <a:ext uri="{FF2B5EF4-FFF2-40B4-BE49-F238E27FC236}">
                <a16:creationId xmlns:a16="http://schemas.microsoft.com/office/drawing/2014/main" id="{D905C445-03C9-4A08-9E1E-A9E2E4E70D0E}"/>
              </a:ext>
            </a:extLst>
          </p:cNvPr>
          <p:cNvSpPr>
            <a:spLocks noGrp="1"/>
          </p:cNvSpPr>
          <p:nvPr>
            <p:ph sz="half" idx="1"/>
          </p:nvPr>
        </p:nvSpPr>
        <p:spPr/>
        <p:txBody>
          <a:bodyPr/>
          <a:lstStyle/>
          <a:p>
            <a:r>
              <a:rPr lang="en-US" dirty="0"/>
              <a:t>What do I want to get?</a:t>
            </a:r>
          </a:p>
          <a:p>
            <a:pPr lvl="1"/>
            <a:r>
              <a:rPr lang="en-US" dirty="0"/>
              <a:t>Technical Upgrade?</a:t>
            </a:r>
          </a:p>
          <a:p>
            <a:pPr lvl="1"/>
            <a:r>
              <a:rPr lang="en-US" dirty="0"/>
              <a:t>Redesign processes?</a:t>
            </a:r>
          </a:p>
          <a:p>
            <a:pPr lvl="1"/>
            <a:r>
              <a:rPr lang="en-US" dirty="0"/>
              <a:t>Less Infrastructure?</a:t>
            </a:r>
          </a:p>
          <a:p>
            <a:pPr lvl="1"/>
            <a:r>
              <a:rPr lang="en-US" dirty="0"/>
              <a:t>Get onto something that is support?</a:t>
            </a:r>
          </a:p>
          <a:p>
            <a:pPr lvl="1"/>
            <a:r>
              <a:rPr lang="en-US" dirty="0"/>
              <a:t>Power Platform? Customer Engagement? Project Operations? </a:t>
            </a:r>
            <a:r>
              <a:rPr lang="en-US"/>
              <a:t>Field Service?</a:t>
            </a:r>
            <a:endParaRPr lang="en-US" dirty="0"/>
          </a:p>
          <a:p>
            <a:pPr lvl="1"/>
            <a:r>
              <a:rPr lang="en-US" dirty="0"/>
              <a:t>Apps and integrations?</a:t>
            </a:r>
          </a:p>
          <a:p>
            <a:pPr lvl="1"/>
            <a:endParaRPr lang="en-US" dirty="0"/>
          </a:p>
        </p:txBody>
      </p:sp>
      <p:sp>
        <p:nvSpPr>
          <p:cNvPr id="7" name="Content Placeholder 6">
            <a:extLst>
              <a:ext uri="{FF2B5EF4-FFF2-40B4-BE49-F238E27FC236}">
                <a16:creationId xmlns:a16="http://schemas.microsoft.com/office/drawing/2014/main" id="{5420762A-0F86-4BC6-B344-10CB5BB472D4}"/>
              </a:ext>
            </a:extLst>
          </p:cNvPr>
          <p:cNvSpPr>
            <a:spLocks noGrp="1"/>
          </p:cNvSpPr>
          <p:nvPr>
            <p:ph sz="half" idx="2"/>
          </p:nvPr>
        </p:nvSpPr>
        <p:spPr/>
        <p:txBody>
          <a:bodyPr vert="horz" lIns="91440" tIns="45720" rIns="91440" bIns="45720" rtlCol="0" anchor="t">
            <a:normAutofit/>
          </a:bodyPr>
          <a:lstStyle/>
          <a:p>
            <a:r>
              <a:rPr lang="en-US" dirty="0"/>
              <a:t>Am I on a supported version?</a:t>
            </a:r>
          </a:p>
          <a:p>
            <a:pPr lvl="1"/>
            <a:r>
              <a:rPr lang="en-US" dirty="0"/>
              <a:t>AX 2012 RTM?</a:t>
            </a:r>
          </a:p>
          <a:p>
            <a:pPr lvl="1"/>
            <a:r>
              <a:rPr lang="en-US" dirty="0"/>
              <a:t>AX 2012 R2?</a:t>
            </a:r>
          </a:p>
          <a:p>
            <a:pPr lvl="1"/>
            <a:r>
              <a:rPr lang="en-US" dirty="0"/>
              <a:t>AX 2012 R3?</a:t>
            </a:r>
          </a:p>
          <a:p>
            <a:pPr lvl="1"/>
            <a:r>
              <a:rPr lang="en-US" dirty="0"/>
              <a:t>AX 2009?</a:t>
            </a:r>
          </a:p>
          <a:p>
            <a:pPr lvl="1"/>
            <a:r>
              <a:rPr lang="en-US" dirty="0">
                <a:latin typeface="Open Sans"/>
                <a:ea typeface="Open Sans"/>
                <a:cs typeface="Open Sans"/>
              </a:rPr>
              <a:t>Prework / Homework?</a:t>
            </a:r>
          </a:p>
          <a:p>
            <a:pPr lvl="1"/>
            <a:endParaRPr lang="en-US" dirty="0"/>
          </a:p>
        </p:txBody>
      </p:sp>
    </p:spTree>
    <p:custDataLst>
      <p:tags r:id="rId1"/>
    </p:custDataLst>
    <p:extLst>
      <p:ext uri="{BB962C8B-B14F-4D97-AF65-F5344CB8AC3E}">
        <p14:creationId xmlns:p14="http://schemas.microsoft.com/office/powerpoint/2010/main" val="20558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D023-6A43-41FD-A0A4-8E11BDDDBA61}"/>
              </a:ext>
            </a:extLst>
          </p:cNvPr>
          <p:cNvSpPr>
            <a:spLocks noGrp="1"/>
          </p:cNvSpPr>
          <p:nvPr>
            <p:ph type="title"/>
          </p:nvPr>
        </p:nvSpPr>
        <p:spPr/>
        <p:txBody>
          <a:bodyPr/>
          <a:lstStyle/>
          <a:p>
            <a:r>
              <a:rPr lang="en-US" dirty="0"/>
              <a:t>Upgrade Paths</a:t>
            </a:r>
          </a:p>
        </p:txBody>
      </p:sp>
      <p:sp>
        <p:nvSpPr>
          <p:cNvPr id="3" name="Content Placeholder 2">
            <a:extLst>
              <a:ext uri="{FF2B5EF4-FFF2-40B4-BE49-F238E27FC236}">
                <a16:creationId xmlns:a16="http://schemas.microsoft.com/office/drawing/2014/main" id="{413FD373-E9CC-40D9-A2B5-C1A7F60AB150}"/>
              </a:ext>
            </a:extLst>
          </p:cNvPr>
          <p:cNvSpPr>
            <a:spLocks noGrp="1"/>
          </p:cNvSpPr>
          <p:nvPr>
            <p:ph sz="half" idx="1"/>
          </p:nvPr>
        </p:nvSpPr>
        <p:spPr/>
        <p:txBody>
          <a:bodyPr/>
          <a:lstStyle/>
          <a:p>
            <a:r>
              <a:rPr lang="en-US" dirty="0"/>
              <a:t>AX 2009</a:t>
            </a:r>
          </a:p>
          <a:p>
            <a:pPr lvl="1"/>
            <a:r>
              <a:rPr lang="en-US" dirty="0"/>
              <a:t>Migrate Master Data</a:t>
            </a:r>
          </a:p>
          <a:p>
            <a:pPr lvl="1"/>
            <a:r>
              <a:rPr lang="en-US" dirty="0"/>
              <a:t>Transactions not included</a:t>
            </a:r>
          </a:p>
          <a:p>
            <a:pPr lvl="1"/>
            <a:r>
              <a:rPr lang="en-US" dirty="0"/>
              <a:t>Must Install Data Migration Tool from MSFT (DMT)</a:t>
            </a:r>
          </a:p>
          <a:p>
            <a:pPr lvl="1"/>
            <a:endParaRPr lang="en-US" dirty="0"/>
          </a:p>
          <a:p>
            <a:pPr lvl="1"/>
            <a:endParaRPr lang="en-US" dirty="0"/>
          </a:p>
        </p:txBody>
      </p:sp>
      <p:sp>
        <p:nvSpPr>
          <p:cNvPr id="4" name="Content Placeholder 3">
            <a:extLst>
              <a:ext uri="{FF2B5EF4-FFF2-40B4-BE49-F238E27FC236}">
                <a16:creationId xmlns:a16="http://schemas.microsoft.com/office/drawing/2014/main" id="{C8620621-7C90-4DBF-A3BD-B87F8155D7F5}"/>
              </a:ext>
            </a:extLst>
          </p:cNvPr>
          <p:cNvSpPr>
            <a:spLocks noGrp="1"/>
          </p:cNvSpPr>
          <p:nvPr>
            <p:ph sz="half" idx="2"/>
          </p:nvPr>
        </p:nvSpPr>
        <p:spPr/>
        <p:txBody>
          <a:bodyPr/>
          <a:lstStyle/>
          <a:p>
            <a:r>
              <a:rPr lang="en-US" dirty="0"/>
              <a:t>AX 2012 R2 / R3</a:t>
            </a:r>
          </a:p>
          <a:p>
            <a:pPr marL="285750" indent="-285750">
              <a:buFont typeface="Arial" panose="020B0604020202020204" pitchFamily="34" charset="0"/>
              <a:buChar char="•"/>
            </a:pPr>
            <a:r>
              <a:rPr lang="en-US" dirty="0"/>
              <a:t>Install KB for update</a:t>
            </a:r>
          </a:p>
          <a:p>
            <a:pPr marL="742950" lvl="1" indent="-285750"/>
            <a:r>
              <a:rPr lang="en-US" dirty="0"/>
              <a:t>Run Checklist</a:t>
            </a:r>
          </a:p>
          <a:p>
            <a:pPr marL="742950" lvl="1" indent="-285750"/>
            <a:r>
              <a:rPr lang="en-US" dirty="0"/>
              <a:t>Copy database to F&amp;O Environment</a:t>
            </a:r>
          </a:p>
          <a:p>
            <a:pPr marL="742950" lvl="1" indent="-285750"/>
            <a:r>
              <a:rPr lang="en-US" dirty="0"/>
              <a:t>Execute data upgrade</a:t>
            </a:r>
          </a:p>
          <a:p>
            <a:pPr marL="285750" indent="-285750"/>
            <a:r>
              <a:rPr lang="en-US" dirty="0"/>
              <a:t>Use LCS to upgrade </a:t>
            </a:r>
            <a:r>
              <a:rPr lang="en-US" dirty="0" err="1"/>
              <a:t>modelstore</a:t>
            </a:r>
            <a:endParaRPr lang="en-US" dirty="0"/>
          </a:p>
          <a:p>
            <a:pPr marL="742950" lvl="1" indent="-285750"/>
            <a:r>
              <a:rPr lang="en-US" dirty="0"/>
              <a:t>Manually upgrade code it can’t handle</a:t>
            </a:r>
          </a:p>
          <a:p>
            <a:endParaRPr lang="en-US" dirty="0"/>
          </a:p>
        </p:txBody>
      </p:sp>
    </p:spTree>
    <p:custDataLst>
      <p:tags r:id="rId1"/>
    </p:custDataLst>
    <p:extLst>
      <p:ext uri="{BB962C8B-B14F-4D97-AF65-F5344CB8AC3E}">
        <p14:creationId xmlns:p14="http://schemas.microsoft.com/office/powerpoint/2010/main" val="883948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4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2">
      <a:dk1>
        <a:srgbClr val="232832"/>
      </a:dk1>
      <a:lt1>
        <a:srgbClr val="FFFFFF"/>
      </a:lt1>
      <a:dk2>
        <a:srgbClr val="232832"/>
      </a:dk2>
      <a:lt2>
        <a:srgbClr val="FFFFFF"/>
      </a:lt2>
      <a:accent1>
        <a:srgbClr val="7FBE41"/>
      </a:accent1>
      <a:accent2>
        <a:srgbClr val="4141BE"/>
      </a:accent2>
      <a:accent3>
        <a:srgbClr val="8041BE"/>
      </a:accent3>
      <a:accent4>
        <a:srgbClr val="BE41BE"/>
      </a:accent4>
      <a:accent5>
        <a:srgbClr val="7FBE41"/>
      </a:accent5>
      <a:accent6>
        <a:srgbClr val="8041BE"/>
      </a:accent6>
      <a:hlink>
        <a:srgbClr val="7FBE41"/>
      </a:hlink>
      <a:folHlink>
        <a:srgbClr val="BE41BE"/>
      </a:folHlink>
    </a:clrScheme>
    <a:fontScheme name="Summit">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4" ma:contentTypeDescription="Create a new document." ma:contentTypeScope="" ma:versionID="c13cf9f499e509de452691631a922a1f">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8a191fef40a281d132f5803dfdeb529b"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B2C51C-8346-4578-82BA-CF345326ED62}">
  <ds:schemaRefs>
    <ds:schemaRef ds:uri="http://schemas.microsoft.com/sharepoint/v3/contenttype/forms"/>
  </ds:schemaRefs>
</ds:datastoreItem>
</file>

<file path=customXml/itemProps2.xml><?xml version="1.0" encoding="utf-8"?>
<ds:datastoreItem xmlns:ds="http://schemas.openxmlformats.org/officeDocument/2006/customXml" ds:itemID="{83AF2D1E-311D-47B0-802B-46BAD980C1BF}">
  <ds:schemaRefs>
    <ds:schemaRef ds:uri="http://purl.org/dc/dcmitype/"/>
    <ds:schemaRef ds:uri="http://schemas.microsoft.com/office/2006/metadata/properties"/>
    <ds:schemaRef ds:uri="http://purl.org/dc/elements/1.1/"/>
    <ds:schemaRef ds:uri="c32e8f56-b4af-4143-8a45-c6aec7ec7059"/>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81f9c791-4e7e-42f3-b110-f2d048dfe1f4"/>
    <ds:schemaRef ds:uri="http://purl.org/dc/terms/"/>
  </ds:schemaRefs>
</ds:datastoreItem>
</file>

<file path=customXml/itemProps3.xml><?xml version="1.0" encoding="utf-8"?>
<ds:datastoreItem xmlns:ds="http://schemas.openxmlformats.org/officeDocument/2006/customXml" ds:itemID="{AEB505F2-FCBE-4940-9B89-5ED6DA2909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9c791-4e7e-42f3-b110-f2d048dfe1f4"/>
    <ds:schemaRef ds:uri="c32e8f56-b4af-4143-8a45-c6aec7ec7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2066</TotalTime>
  <Words>1487</Words>
  <Application>Microsoft Office PowerPoint</Application>
  <PresentationFormat>Widescreen</PresentationFormat>
  <Paragraphs>259</Paragraphs>
  <Slides>39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Lobster Two</vt:lpstr>
      <vt:lpstr>Open Sans</vt:lpstr>
      <vt:lpstr>Poppins</vt:lpstr>
      <vt:lpstr>Poppins Black</vt:lpstr>
      <vt:lpstr>Titillium Web</vt:lpstr>
      <vt:lpstr>Office Theme</vt:lpstr>
      <vt:lpstr>AX Sucks. </vt:lpstr>
      <vt:lpstr>Synopsis</vt:lpstr>
      <vt:lpstr>Free Stuff</vt:lpstr>
      <vt:lpstr>Kelly Gustafson</vt:lpstr>
      <vt:lpstr>Nathan Clouse</vt:lpstr>
      <vt:lpstr>What we’ll cover today</vt:lpstr>
      <vt:lpstr>Upgrades – Why do I need this?</vt:lpstr>
      <vt:lpstr>Upgrades – Where to Start?</vt:lpstr>
      <vt:lpstr>Upgrade Paths</vt:lpstr>
      <vt:lpstr>ERP is cheap now, everything around it is expensive </vt:lpstr>
      <vt:lpstr>What’s new in Finance and Operations?</vt:lpstr>
      <vt:lpstr>What else?</vt:lpstr>
      <vt:lpstr>Upcoming</vt:lpstr>
      <vt:lpstr>FIELD SERVICE</vt:lpstr>
      <vt:lpstr>SALES (CRM)</vt:lpstr>
      <vt:lpstr>PROJECT OPERATIONS</vt:lpstr>
      <vt:lpstr>POWER APPS</vt:lpstr>
      <vt:lpstr>Client</vt:lpstr>
      <vt:lpstr>Integrations</vt:lpstr>
      <vt:lpstr>Shameless Plug </vt:lpstr>
      <vt:lpstr>Excel</vt:lpstr>
      <vt:lpstr>PowerPoint Presentation</vt:lpstr>
      <vt:lpstr>Excel</vt:lpstr>
      <vt:lpstr>Data Management</vt:lpstr>
      <vt:lpstr>PowerPoint Presentation</vt:lpstr>
      <vt:lpstr>Data Management</vt:lpstr>
      <vt:lpstr>Technical Features</vt:lpstr>
      <vt:lpstr>Technical Features</vt:lpstr>
      <vt:lpstr>PowerPoint Presentation</vt:lpstr>
      <vt:lpstr>Technical Features</vt:lpstr>
      <vt:lpstr>Pre-work/Homework</vt:lpstr>
      <vt:lpstr>Questions?</vt:lpstr>
      <vt:lpstr>PowerPoint Presentation</vt:lpstr>
      <vt:lpstr>Kelly’s Other Presentations</vt:lpstr>
      <vt:lpstr>Nathan’s Other Presentations</vt:lpstr>
      <vt:lpstr>Give Away!</vt:lpstr>
      <vt:lpstr>About AVS</vt:lpstr>
      <vt:lpstr>Please visit our booth</vt:lpstr>
      <vt:lpstr>Survey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Triniti Burton</dc:creator>
  <cp:lastModifiedBy>Nathan Clouse</cp:lastModifiedBy>
  <cp:revision>74</cp:revision>
  <dcterms:created xsi:type="dcterms:W3CDTF">2021-06-02T18:20:35Z</dcterms:created>
  <dcterms:modified xsi:type="dcterms:W3CDTF">2021-10-13T13:39:23Z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y fmtid="{D5CDD505-2E9C-101B-9397-08002B2CF9AE}" pid="3" name="ArticulateGUID">
    <vt:lpwstr>2D83DE4F-A569-47FC-B22B-B65D78981FC2</vt:lpwstr>
  </property>
  <property fmtid="{D5CDD505-2E9C-101B-9397-08002B2CF9AE}" pid="4" name="ArticulatePath">
    <vt:lpwstr>https://atomicax.sharepoint.com/sites/AtomicAX/Shared Documents/Summit NA 2021/AX Sucks. Let’s talk Upgrades (AX 2012 Upgrade Series Part 1)</vt:lpwstr>
  </property>
</Properties>
</file>